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16192-F294-4FB1-8F65-C97DE53A7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C08E-D915-40ED-BA88-17FB1AC1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6E0D9-DAC7-4E93-9696-7341B3A4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AF97F-47C8-46A7-8DC2-71BCE03FD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D9BFA-AEC3-4B7F-AB85-92F2D6AD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5FCD3E-D016-4D87-8040-B98226333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A4C34-C4EC-4CE7-B90D-3DC39121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B1D2F-F0D0-4EB5-B12B-859D07F1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17220-6F40-4A94-82B3-273997D1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22023-4C7A-44BB-B553-E2489CA59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59B65-0339-40DB-8FBB-20EB48D3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3420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技术研究中心、工程研究中心与企业技术中心的区别与学习\n## 1.工程技术研究中心、工程研究中心与企业技术中心的定义与作用\n### 1.1工程技术研究中心的定义、成立目的及主要功能\n### 1.2工程研究中心的定义、成立目的及主要功能\n### 1.3企业技术中心的定义、成立目的及主要功能\n## 2.工程技术研究中心、工程研究中心与企业技术中心的区别\n### 2.1工程技术研究中心与工程研究中心的区别\n### 2.2工程技术研究中心与企业技术中心的区别\n### 2.3工程研究中心与企业技术中心的区别\n## 3.工程技术研究中心、工程研究中心与企业技术中心的实践经验\n### 3.1工程技术研究中心的实践经验与案例分析\n### 3.2工程研究中心的实践经验与案例分析\n### 3.3企业技术中心的实践经验与案例分析\n## 4.工程技术研究中心、工程研究中心与企业技术中心的未来发展\n### 4.1工程技术研究中心的未来发展趋势与挑战\n### 4.2工程研究中心的未来发展趋势与挑战\n### 4.3企业技术中心的未来发展趋势与挑战\n## 5.如何更好地发挥工程技术研究中心、工程研究中心与企业技术中心的作用\n### 5.1提高工程技术研究中心的运行效率与创新能力\n### 5.2提高工程研究中心的运行效率与创新能力\n### 5.3提高企业技术中心的运行效率与创新能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工程技术研究中心、工程研究中心与企业技术中心的区别与学习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工程技术研究中心、工程研究中心与企业技术中心的定义与作用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工程技术研究中心是以提高行业技术水平为核心目标</a:t>
                </a:r>
                <a:endParaRPr/>
              </a:p>
            </p:txBody>
          </p:sp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应用技术研究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endParaRPr/>
              </a:p>
            </p:txBody>
          </p:sp>
          <p:sp>
            <p:nvSpPr>
              <p:cNvPr id="1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工程技术研究中心的主要功能</a:t>
                </a:r>
                <a:endParaRPr/>
              </a:p>
            </p:txBody>
          </p:sp>
          <p:sp>
            <p:nvSpPr>
              <p:cNvPr id="1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：承担国家和地方科研项目，开展应用技术研究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：推动科研成果向实际应用转化，为企业提供技术支撑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：为企业提供技术咨询、技术培训等服务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：加强与高校、研究机构的合作，推动产学研一体化发展</a:t>
                </a:r>
                <a:endParaRPr/>
              </a:p>
            </p:txBody>
          </p:sp>
          <p:sp>
            <p:nvSpPr>
              <p:cNvPr id="1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工程技术研究中心的定义、成立目的及主要功能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工程研究中心是以提高工程领域技术水平为核心目标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工程研究中心的主要功能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：承担国家和地方工程项目，开展工程技术研究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：推动工程技术成果向实际应用转化，为企业提供技术支撑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：为企业提供技术咨询、技术培训等服务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：加强与高校、研究机构的合作，推动产学研一体化发展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工程研究中心的定义、成立目的及主要功能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企业技术中心是以提高企业核心竞争力为核心目标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企业技术中心的主要功能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：负责企业产品研发和技术改进，提高企业核心竞争力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：根据市场需求，开发新产品，提高市场占有率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：为企业提供技术咨询、技术培训等服务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：加强与高校、研究机构的合作，推动产学研一体化发展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企业技术中心的定义、成立目的及主要功能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工程技术研究中心、工程研究中心与企业技术中心的区别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工程技术研究中心与工程研究中心的区别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0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研究方向：工程技术研究中心侧重于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应用技术研究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，工程研究中心侧重于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工程技术研究</a:t>
                </a:r>
                <a:endParaRPr/>
              </a:p>
            </p:txBody>
          </p:sp>
          <p:cxnSp>
            <p:nvCxnSpPr>
              <p:cNvPr id="20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成果类型：工程技术研究中心的成果以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论文、专利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为主，工程研究中心的成果以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</p:txBody>
          </p:sp>
        </p:grpSp>
        <p:grpSp>
          <p:nvGrpSpPr>
            <p:cNvPr id="21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服务对象：工程技术研究中心主要为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中小企业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提供技术支持和咨询服务，工程研究中心主要为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提供技术支持和咨询服务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性质定位：工程技术研究中心属于非营利性机构，企业技术中心属于企业内设部门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研究方向：工程技术研究中心侧重于应用技术研究，企业技术中心侧重于技术创新和产品开发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成果类型：工程技术研究中心的成果以论文、专利为主，企业技术中心的成果以产品、技术成果为主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工程技术研究中心与企业技术中心的区别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研究方向：工程研究中心侧重于工程技术研究，企业技术中心侧重于技术创新和产品开发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成果类型：工程研究中心的成果以工程技术成果为主，企业技术中心的成果以产品、技术成果为主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服务对象：工程研究中心主要为大型企业提供技术支持和咨询服务，企业技术中心主要为企业内部提供技术支持和咨询服务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工程研究中心与企业技术中心的区别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工程技术研究中心、工程研究中心与企业技术中心的实践经验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工程技术研究中心的实践经验与案例分析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案例一：某市工程技术研究中心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应用技术研究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，为中小企业提供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与高校、研究机构合作，推动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产学研一体化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取得多项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，提高行业技术水平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案例二：某省工程技术研究中心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成果转化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，推动科研成果向实际应用转化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产学研合作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，培养高层次人才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https://d.book118.com/005334204311011111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工程技术研究中心、工程研究中心与企业技术中心的区别与学习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2024-09-17T18:24:50.209</cp:lastPrinted>
  <dcterms:created xsi:type="dcterms:W3CDTF">2024-09-17T10:24:50Z</dcterms:created>
  <dcterms:modified xsi:type="dcterms:W3CDTF">2024-09-17T10:24:52Z</dcterms:modified>
</cp:coreProperties>
</file>