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7C0C0-AB9B-45BA-ADC0-6319B251A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E97AD-93C6-45EC-8DE9-178DB0C63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80F6B-E9E5-4F90-8255-16CFE6F72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2C44D-F624-4AA5-8337-796683528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84F4BE-4FD6-415D-9EF1-6F0BB6AE4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7ADB7A-D63F-40FD-90C1-57A967F11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E61226-7CB6-48FF-B03C-837DF8891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B2390-6F60-4B03-9099-E9049156E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570EC-C63C-4A06-8635-2B515D169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BC877-D38A-482E-B639-6705D5E61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A7B74-07D0-4118-8DAF-136F56E64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4000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垃圾分类学以致用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垃圾分类方法与技巧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垃圾分类的实践应用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垃圾分类的未来发展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学以致用，积极参与垃圾分类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59" b="44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垃圾分类指按一定规定或标准将垃圾分类储存、投放和搬运，从而转变成公共资源的一系列活动的总称。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垃圾分类的意义在于提高垃圾的资源价值和经济价值，力争物尽其用，减少垃圾处理量和处理设备的使用，降低处理成本，减少土地资源的消耗。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近年来，我国垃圾分类工作不断推进，但仍存在许多问题，如分类标准不统一、分类设施不完善、居民参与度不高等。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日本、德国等国家已经实施了严格的垃圾分类制度，并取得了显著的成效。这些国家的垃圾分类已经深入人心，成为日常生活的一部分。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随着环保意识的提高和技术的进步，垃圾分类将越来越普及和精细化。未来，垃圾分类可能实现智能化和自动化，提高分类效率和准确性。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00" r="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167" r="17167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827" r="88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345" b="273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794" b="37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资源化利用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通过分类投放、分类收集，把有用物资从垃圾中分离出来重新回收、利用，变废为宝。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减少环境污染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垃圾随意堆放或简单填埋会对环境造成污染，而垃圾分类可以减少垃圾处理量，降低处理成本，减少土地资源的消耗。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提高居民环保意识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垃圾分类需要居民的积极参与和配合，通过垃圾分类可以培养居民的环保意识和责任感。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在垃圾产生的源头，按照不同种类进行分类投放的方法。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从源头开始分类，有利于减少后续处理难度和成本，提高资源回收率。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设置分类垃圾桶，明确各类垃圾投放标准，引导居民正确投放。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源头分类法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在垃圾收集、运输过程中，对混合垃圾进行再次分类的方法。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对源头分类不彻底的垃圾进行补救，提高分类准确性。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在垃圾中转站或回收站设置二次分类设施，安排专业人员进行分类操作。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二次分类法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针对特定类型的垃圾，如有害垃圾、可回收垃圾等，采用专业手段进行回收处理的方法。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确保特定类型垃圾得到妥善处理，避免环境污染和资源浪费。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958" r="18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792" r="2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建立专业回收体系，包括回收站点、运输和处理设施等，确保垃圾得到安全有效的处理。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专业回收法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了解分类标准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购买环保产品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处理厨余垃圾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定期清理过期药品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垃圾分类小技巧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熟悉所在地区的垃圾分类标准，明确各类垃圾的定义和投放要求。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将厨余垃圾沥干水分后投放至指定垃圾桶，避免污染其他垃圾。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选择可重复使用、易回收的环保产品，减少一次性用品的使用。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将过期药品投放至有害垃圾桶内，避免随意丢弃造成污染。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垃圾分类的实践应用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通过家庭内部的宣传教育，提高家庭成员的垃圾分类意识和技能。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在家庭环境中，设置不同颜色的垃圾桶，分别收集厨余垃圾、可回收物、有害垃圾和其他垃圾。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家庭成员应了解并掌握各类垃圾的正确投放方式，避免混投和误投。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校园宣传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学校可组织各类宣传活动，如知识讲座、海报展示等，向学生普及垃圾分类知识。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课程教育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将垃圾分类知识纳入相关课程，如环保课、科学课等，引导学生树立垃圾分类意识。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学校可设立垃圾分类实践基地，让学生亲身参与垃圾分类过程，培养实际操作能力。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学校垃圾分类实践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通过社区公告栏、宣传册等渠道，向居民普及垃圾分类知识，提高居民参与度。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社区宣传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社区应设置完善的垃圾分类投放设施，方便居民进行垃圾投放。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鼓励社区居民成立垃圾分类志愿服务团队，协助社区开展垃圾分类工作。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社区垃圾分类实践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https://d.book118.com/005340000023011101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2024-09-09T09:22:52.985</cp:lastPrinted>
  <dcterms:created xsi:type="dcterms:W3CDTF">2024-09-09T01:22:53Z</dcterms:created>
  <dcterms:modified xsi:type="dcterms:W3CDTF">2024-09-09T01:22:55Z</dcterms:modified>
</cp:coreProperties>
</file>