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346.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736491-74D1-4ED8-8DA4-5A5FCD3DB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5573B2-7E34-40BF-A32F-D6FD03C21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888424-E1C3-4BF7-BC4C-E1A1C3EFB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380189-9E9B-41D8-8D5E-CA0929BB3E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A3B19D-BB06-4B05-9601-D5E38D8121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92E51C-13D1-45EA-AFFC-9D52A11A9E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B65B6B-DB0A-43CF-81F7-B61B043C20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F4E9B-29B7-4B97-A03E-9117171EAE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E5ED65-C77F-4BDB-8EC7-72A5C850C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14F7B1-AB5B-42D1-86E0-2D9341E21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A6A62-DAF7-4575-8E3D-1163000AA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image" Target="../media/image3.png" /><Relationship Id="rId7" Type="http://schemas.openxmlformats.org/officeDocument/2006/relationships/tags" Target="../tags/tag27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78.xml" /><Relationship Id="rId11" Type="http://schemas.openxmlformats.org/officeDocument/2006/relationships/tags" Target="../tags/tag279.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image" Target="../media/image3.png" /><Relationship Id="rId7" Type="http://schemas.openxmlformats.org/officeDocument/2006/relationships/tags" Target="../tags/tag2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7.xml" /><Relationship Id="rId11" Type="http://schemas.openxmlformats.org/officeDocument/2006/relationships/tags" Target="../tags/tag288.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image" Target="../media/image4.png" /><Relationship Id="rId9" Type="http://schemas.openxmlformats.org/officeDocument/2006/relationships/image" Target="../media/image5.sv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image" Target="../media/image3.png" /><Relationship Id="rId7" Type="http://schemas.openxmlformats.org/officeDocument/2006/relationships/tags" Target="../tags/tag29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3.png" /><Relationship Id="rId7" Type="http://schemas.openxmlformats.org/officeDocument/2006/relationships/tags" Target="../tags/tag29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image" Target="../media/image3.png" /><Relationship Id="rId7" Type="http://schemas.openxmlformats.org/officeDocument/2006/relationships/tags" Target="../tags/tag29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image" Target="../media/image3.png" /><Relationship Id="rId7" Type="http://schemas.openxmlformats.org/officeDocument/2006/relationships/tags" Target="../tags/tag30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image" Target="../media/image3.png" /><Relationship Id="rId7" Type="http://schemas.openxmlformats.org/officeDocument/2006/relationships/tags" Target="../tags/tag3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3.png" /><Relationship Id="rId7" Type="http://schemas.openxmlformats.org/officeDocument/2006/relationships/tags" Target="../tags/tag30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3.png" /><Relationship Id="rId7" Type="http://schemas.openxmlformats.org/officeDocument/2006/relationships/tags" Target="../tags/tag30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3.png" /><Relationship Id="rId7" Type="http://schemas.openxmlformats.org/officeDocument/2006/relationships/tags" Target="../tags/tag3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3.png" /><Relationship Id="rId7" Type="http://schemas.openxmlformats.org/officeDocument/2006/relationships/tags" Target="../tags/tag3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3.png" /><Relationship Id="rId7" Type="http://schemas.openxmlformats.org/officeDocument/2006/relationships/tags" Target="../tags/tag3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image" Target="../media/image3.png" /><Relationship Id="rId7" Type="http://schemas.openxmlformats.org/officeDocument/2006/relationships/tags" Target="../tags/tag32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image" Target="../media/image3.png" /><Relationship Id="rId7" Type="http://schemas.openxmlformats.org/officeDocument/2006/relationships/tags" Target="../tags/tag3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9.xml" /><Relationship Id="rId11" Type="http://schemas.openxmlformats.org/officeDocument/2006/relationships/tags" Target="../tags/tag330.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 Id="rId7" Type="http://schemas.openxmlformats.org/officeDocument/2006/relationships/tags" Target="../tags/tag328.xml" /><Relationship Id="rId8" Type="http://schemas.openxmlformats.org/officeDocument/2006/relationships/image" Target="../media/image4.png" /><Relationship Id="rId9" Type="http://schemas.openxmlformats.org/officeDocument/2006/relationships/image" Target="../media/image5.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3.png" /><Relationship Id="rId7" Type="http://schemas.openxmlformats.org/officeDocument/2006/relationships/tags" Target="../tags/tag33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3.png" /><Relationship Id="rId7" Type="http://schemas.openxmlformats.org/officeDocument/2006/relationships/tags" Target="../tags/tag336.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3.png" /><Relationship Id="rId7" Type="http://schemas.openxmlformats.org/officeDocument/2006/relationships/tags" Target="../tags/tag33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3.png" /><Relationship Id="rId7" Type="http://schemas.openxmlformats.org/officeDocument/2006/relationships/tags" Target="../tags/tag34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image" Target="../media/image3.png" /><Relationship Id="rId7" Type="http://schemas.openxmlformats.org/officeDocument/2006/relationships/tags" Target="../tags/tag34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34103200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下腰痛的生物力学特点及康复</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一、下腰痛的生物力学特点</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二、康复方法</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7"/>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8"/>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9"/>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下腰痛是常见的临床问题，困扰着许多患者。了解下腰痛的生物力学特点以及采取合适的康复措施是减轻疼痛和恢复腰部功能的关键。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一、下腰痛的生物力学特点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一、下腰痛的生物力学特点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下腰痛通常与腰椎的生物力学特性有关。腰椎是人体脊柱的一部分，承受着巨大的压力，并且需要在各种活动中保持稳定。下腰痛可能与腰椎的弯曲、扭转、压缩或拉伸等动作有关。这些动作可能会超出腰椎的正常生理范围，导致肌肉、韧带或椎间盘的损伤。</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二、康复方法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1、物理治疗：物理治疗师可以针对患者的具体情况制定个性化的康复计划。这可能包括热疗、冷疗、电刺激、超声波等，旨在减轻疼痛、促进血液循环、放松肌肉和恢复关节活动。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2、运动疗法：运动疗法是一种通过特定的锻炼来改善身体功能的方法。对于下腰痛的患者，运动疗法可能包括加强核心肌肉、提高腰椎稳定性、改善姿势和步态等。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3、按摩：按摩可以帮助放松紧张的肌肉，减轻疼痛，并提高腰部血液循环。</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4、针灸：针灸是一种传统的中国医学方法，它可以刺激身体的不同穴位，帮助调整气血流通，减轻疼痛。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5、姿势教育：正确的姿势可以减轻腰椎的压力。通过学习如何正确站立、坐立和移动，可以有效地预防下腰痛的发生。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6、心理支持：疼痛和功能障碍可能会对患者的情绪产生负面影响。因此，提供适当的心理支持也是康复过程的重要组成部分。这可能包括心理咨询、放松技巧和积极的生活方式建议。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7、药物治疗：在某些情况下，医生可能会建议使用药物来缓解疼痛和炎症。这可能包括非处方药如布洛芬（ibuprofen）等抗炎药，或处方药如皮质类固醇注射等。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8、腰椎支具：对于需要额外支撑的患者，腰椎支具可能是一个好的选择。它可以提供额外的稳定性，减轻腰椎承受的压力，并帮助患者更好地进行日常活动。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9、手术治疗：在某些严重的情况下，当非手术治疗无效时，医生可能会建议手术治疗。这可能包括腰椎融合术、椎间盘置换术等复杂手术。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10、自我管理：教育患者如何管理自己的健康状况也是康复过程的一部分。这可能包括学会如何正确地移动、如何调整日常活动以适应疼痛、如何使用药物等。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11、家庭支持和社区资源：家庭支持和社区资源对于成功康复至关重要。家人可以提供情感上的支持，帮助患者管理日常任务和压力，而社区资源可能包括物理治疗诊所、瑜伽课程等有助于患者康复的设施和服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12、健康生活方式：一个健康的生活方式可以增强身体的自然康复过程。这可能包括规律的饮食、足够的睡眠、适量的运动和减少压力等。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二、康复方法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13、定期评估：患者的康复计划应该定期进行评估和调整，以确保它仍然有效和适合患者的需要。这可能需要医生、物理治疗师和其他相关医疗专业人员的参与。</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中医康复临床实践对于患者康复的重要性不言而喻。通过一系列的中医康复方法，可以有效地缓解腰痛患者的疼痛，改善腰部功能，最终达到全面康复的目的。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在中医理论中，腰痛可以分为寒湿腰痛、湿热腰痛、肾虚腰痛等多种类型。针对不同类型腰痛的中医诊断与分析，我们可以采用不同的中医康复方法，以达到最佳的治疗效果。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针对寒湿腰痛，中医康复临床实践可以采用针灸、推拿、拔罐等方法。针灸可以疏通经络，调和气血，从而达到止痛的目的；推拿可以放松腰部肌肉，促进血液循环；拔罐则可以排出体内寒湿，增强腰部的免疫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针对湿热腰痛，中医康复临床实践可以采用中药熏蒸、中药敷贴等方法。中药熏蒸可以促进腰部血液循环，缓解腰部疼痛；中药敷贴则可以通过药物的直接作用，达到消炎、止痛的目的。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针对肾虚腰痛，中医康复临床实践可以采用中药内服、艾灸等方法。中药内服可以通过调理身体，补肾壮腰；艾灸则可以温阳散寒，缓解腰部疼痛。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https://d.book118.com/005341032001011044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25</Slides>
  <Notes>24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一、下腰痛的生物力学特点</vt:lpstr>
      <vt:lpstr>PowerPoint Presentation</vt:lpstr>
      <vt:lpstr>二、康复方法</vt:lpstr>
      <vt:lpstr>二、康复方法</vt:lpstr>
      <vt:lpstr>二、康复方法</vt:lpstr>
      <vt:lpstr>二、康复方法</vt:lpstr>
      <vt:lpstr>二、康复方法</vt:lpstr>
      <vt:lpstr>二、康复方法</vt:lpstr>
      <vt:lpstr>二、康复方法</vt:lpstr>
      <vt:lpstr>二、康复方法</vt:lpstr>
      <vt:lpstr>二、康复方法</vt:lpstr>
      <vt:lpstr>二、康复方法</vt:lpstr>
      <vt:lpstr>二、康复方法</vt:lpstr>
      <vt:lpstr>二、康复方法</vt:lpstr>
      <vt:lpstr>PowerPoint Presentation</vt:lpstr>
      <vt:lpstr>内容摘要</vt:lpstr>
      <vt:lpstr>内容摘要</vt:lpstr>
      <vt:lpstr>内容摘要</vt:lpstr>
      <vt:lpstr>内容摘要</vt:lpstr>
      <vt:lpstr>内容摘要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2024-09-06T03:08:50.508</cp:lastPrinted>
  <dcterms:created xsi:type="dcterms:W3CDTF">2024-09-05T19:08:50Z</dcterms:created>
  <dcterms:modified xsi:type="dcterms:W3CDTF">2024-09-05T19:08:57Z</dcterms:modified>
</cp:coreProperties>
</file>