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3F2CB-04A4-4C88-87F3-6C33EBF1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D9283-88A1-4EAB-99A8-88A8D3900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0A857-4DDF-4AB2-B881-33701F6D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BB384-2698-4CE5-B35A-58F23145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F66A1-B7B5-4627-960B-AD6D530A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18892-0C9C-4FAD-989C-6B940FCC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76B1E-0D45-4261-8393-BC698CEA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0BD97-CC66-42DD-A53C-56E9DC17E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DD7A2-35B8-4668-961D-44D077E52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34278-B673-4238-9AD7-3108401B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4F44-B0CB-4631-946C-E9733E724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1201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员工福利与奖励政策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员工奖励政策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福利与奖励政策实施效果评估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福利与奖励政策面临的挑战与改进方向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通过提供有吸引力的福利和奖励政策，增强员工对公司的认同感和归属感，从而提高员工的工作满意度和忠诚度。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通过设立明确的奖励机制，鼓励员工积极工作、追求卓越，以更高的绩效水平为公司做出贡献。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吸引和留住优秀人才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在竞争激烈的市场环境中，优秀的福利和奖励政策可以作为公司吸引和留住人才的重要手段。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包括健康保险、养老保险、住房公积金等法定福利，以及带薪休假、节日福利、员工培训等公司自定福利。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涵盖绩效奖金、年终奖金、股票期权等激励措施，以及优秀员工评选、创新奖励等非物质奖励。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政策实施与效果评估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阐述福利与奖励政策的制定过程、实施方式及效果评估方法，以确保政策的有效性和公平性。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员工福利政策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确保员工在达到法定退休年龄时，可领取基本养老金，保障退休后的基本生活。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为员工及家人提供医疗费用报销，减轻因疾病带来的经济压力。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失业保险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在员工失业时提供一定的失业补助金，帮助其度过难关。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工伤保险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保障员工在工作中遭受意外伤害时获得医疗救治和经济补偿。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生育保险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保障女性员工在生育期间获得必要的医疗服务和生育津贴。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帮助员工积累住房资金，提高购房能力。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五险一金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8" r="15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74" r="99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93" r="1059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带薪休假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员工工作满一年后，可享受带薪年假，根据工作年限递增。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员工因疾病或非工作原因受伤，可享受带薪病假。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员工结婚时，可享受一定天数的带薪婚假。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女性员工生育时享受带薪产假，男性员工可享受带薪陪产假。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产假及陪产假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员工在法定节假日可享受正常薪资及额外福利。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法定节假日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节日礼物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生日关怀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在重要节日如春节、中秋节等，为员工发放节日礼物或红包。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员工生日时，公司为其送上生日祝福和礼物。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节日福利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定期组织员工进行健康体检，关注员工身体状况。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邀请专家为员工提供健康讲座和培训，提高员工健康意识。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提供运动场地和设施，鼓励员工积极参加体育锻炼。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健康关怀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为新入职员工提供全面的入职培训，帮助其快速融入公司。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根据员工岗位需求和个人发展意愿，提供在职培训课程和机会。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鼓励员工参加行业会议、研讨会等外部培训活动，拓宽视野和知识面。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员工奖励政策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年终奖金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奖金金额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根据员工年度绩效和公司年度盈利情况确定年终奖金金额。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通常在年底的一段时间内，如12月份，进行年终奖金的发放。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根据员工的工作表现、绩效、创新能力、团队合作等多方面进行综合评选。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给予获奖员工荣誉称号、证书、奖金或者旅游奖励等。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奖励形式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优秀员工奖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员工在工作中提出的创新性想法、方案或者产品，经过实施并取得显著效果的。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给予创新团队或者个人奖金、专利申请、项目支持等奖励。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创新奖励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https://d.book118.com/005341201101011034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2024-08-29T15:40:46.752</cp:lastPrinted>
  <dcterms:created xsi:type="dcterms:W3CDTF">2024-08-29T07:40:46Z</dcterms:created>
  <dcterms:modified xsi:type="dcterms:W3CDTF">2024-08-29T07:40:48Z</dcterms:modified>
</cp:coreProperties>
</file>