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38EC9-A58A-4706-A570-213D20930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3F4EA-F08D-4CDB-84C8-1EBEB5AEC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6619F-D060-408A-9545-F6A020C59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4BDBE-65E1-45F8-AD44-F00049F92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4FBC1A-EF4F-46CB-A699-C9E78A320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CE4FD-D9CA-4E89-B454-B27AAA762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2D245-8510-43E7-A74F-2ABF4717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B08A7-14C8-4379-ACC4-80842E080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792F9-2FA9-4237-8F54-797AA06D3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B15E2-97BD-4297-B5FD-D70F2C8AE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61C68-881E-49CC-9423-461CCDC1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430003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部编版一年级语文《语文园地四》优秀课件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77" r="157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79" r="31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了解本课涉及的语文基础知识，如语法、修辞等。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掌握本课生字、生词的正确书写和用法。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54" r="154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培养学生的阅读理解能力，能够准确把握文章的主旨和细节。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提高学生的写作能力，能够运用所学知识进行简单的写作练习。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培养学生的语文学习兴趣和良好的学习习惯。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引导学生关注生活、热爱生活，培养积极向上的人生态度。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语音训练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总结词：培养语感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详细描述：通过模仿和跟读，让学生掌握正确的发音和语调，培养良好的语感。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总结词：提高口语表达能力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总结词：增强听力理解能力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详细描述：语音训练中会涉及不同情境的对话和听力材料，有助于增强学生的听力理解能力。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详细描述：通过语音训练，帮助学生清晰地表达自己的意思，提高口语表达能力。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扩大词汇量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通过字词积累，让学生掌握更多的汉字和词语，扩大词汇量，为阅读和写作打下基础。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提高语言运用能力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字词积累的过程中，学生可以学习到词语的用法和搭配，提高语言运用能力。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培养自主学习习惯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鼓励学生主动积累字词，培养自主学习的习惯，为未来的学习打下坚实的基础。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字词积累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培养阅读兴趣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选取适合一年级学生的阅读材料，激发学生的阅读兴趣，培养良好的阅读习惯。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提高阅读理解能力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通过阅读理解练习，帮助学生理解文章的主旨和细节，提高阅读理解能力。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阅读材料中会涉及不同的知识领域，有助于拓展学生的知识面，开阔视野。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通过有趣的写作练习，激发学生的写作兴趣，让学生愿意表达自己的想法和感受。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通过写作练习，帮助学生清晰地表达自己的思想和感情，提高写作表达能力。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培养创造力和想象力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培养写作兴趣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提高写作表达能力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写作练习中鼓励学生发挥创造力和想象力，培养学生的创新思维和想象力。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写作练习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https://d.book118.com/005343000312011110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2024-09-16T06:53:19.095</cp:lastPrinted>
  <dcterms:created xsi:type="dcterms:W3CDTF">2024-09-15T22:53:19Z</dcterms:created>
  <dcterms:modified xsi:type="dcterms:W3CDTF">2024-09-15T22:53:21Z</dcterms:modified>
</cp:coreProperties>
</file>