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1B205-D411-48EE-9F68-B174B0B05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B484A-35A7-4F52-8F4A-3769FA282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E5387-F09F-4A82-BE47-F623EC301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CFE0B-42A2-40FA-B2FF-6DEB13A20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DC7265-31EC-4EC1-9E1B-31BD22EDD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403A61-902B-4D8D-8345-552E34D31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37A7BB-DE77-462E-8FA6-2581A043A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65170-E026-4BBB-BD11-F116A2A81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5C839-CB1F-46EC-AE3C-BF1B20D77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C15F5-2861-4CEB-BCCA-FE82BB18D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2C052-FB98-4D3A-97AF-ECD0B5110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3431323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食品营养与卫生课件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食品卫生与安全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各类食品营养价值分析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合理膳食与健康生活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营养相关疾病及预防措施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食品卫生法规与标准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食品营养基础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构成人体组织的基本物质，参与体内各种代谢过程，是生命活动的主要承担者。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提供能量、维持体温、保护内脏、促进脂溶性维生素的吸收等。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提供能量、构成细胞和组织、维持血糖平衡等。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调节物质代谢、维持正常生理功能、保护细胞免受损害等。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构成骨骼和牙齿、维持神经和肌肉的正常功能、参与酶的活动等。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维持生命活动所必需的物质，参与体内各种代谢过程，调节体温等。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营养素及其作用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蛋白质来源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肉类、鱼类、禽类、奶制品、豆类等。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动物性食品（如肥肉、奶油、鱼油等）和植物性食品（如植物油、坚果等）。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碳水化合物来源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粮谷类、薯类、水果等。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维生素来源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水果、蔬菜、肝脏、蛋类、奶制品等。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矿物质来源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蔬菜、水果、坚果、奶制品、肉类等。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水来源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饮用水、饮料、水果、蔬菜等。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食品中营养素来源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人体需要足够的能量来维持生命活动和日常活动，能量的主要来源是碳水化合物、脂肪和蛋白质。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碳水化合物需求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人体需要适量的碳水化合物来提供能量和维持血糖平衡，但过量的碳水化合物摄入会导致肥胖和其他健康问题。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人体需要适量的优质蛋白质来维持组织更新和修复，以及参与体内各种代谢过程。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人体需要适量的维生素来维持正常生理功能和代谢过程，不同种类的维生素有不同的需求和作用。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人体需要适量的脂肪来提供能量和维持生理功能，但过量的脂肪摄入会导致肥胖和其他健康问题。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人体需要适量的矿物质来维持骨骼和牙齿健康、神经和肌肉的正常功能以及参与酶的活动等，不同种类的矿物质有不同的需求和作用。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人体对营养素需求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食品卫生与安全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726" b="8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食品污染与危害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食品污染的定义和分类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阐述食品污染的概念，包括生物性、化学性和物理性污染，并分析其对人类健康的影响。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食品中的有害物质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详细介绍食品中可能存在的有害物质，如重金属、农药残留、兽药残留等，并解释其对人体的危害。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食品中毒及预防措施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分析食品中毒的原因、症状及预防措施，提高公众对食品安全的认知。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微生物污染的控制措施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提出控制食品微生物污染的有效措施，如严格原料选择、改进加工工艺、加强储存运输管理等。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食品中的微生物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介绍食品中常见的微生物种类，如细菌、霉菌和酵母菌等，并分析其对食品品质和安全的影响。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微生物污染的途径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阐述微生物污染食品的途径，包括原料污染、加工过程污染和储存运输污染等。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微生物污染及控制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77" r="1017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食品中的化学污染物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详细介绍食品中可能存在的化学污染物，如添加剂、农药、工业污染物等，并分析其对人体的危害。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化学性污染的途径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阐述化学性污染食品的途径，包括环境污染、农业生产污染和食品加工污染等。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化学性污染的预防措施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提出预防食品化学性污染的措施，如加强环境保护、推广绿色农业生产方式、严格控制食品添加剂使用等。同时，强调消费者应关注食品标签信息，选择安全可靠的食品。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化学性污染及预防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各类食品营养价值分析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谷类食品是主要的能量来源，富含碳水化合物，为人体提供日常活动所需的能量。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提供能量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625" r="21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458" r="20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谷类食品中的膳食纤维有助于维持肠道功能，降低胆固醇，控制血糖等。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谷类食品含有多种维生素，如维生素B群，以及矿物质如铁、锌等，对人体健康至关重要。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谷类食品营养价值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豆类及其制品是植物性食品中优质蛋白质的重要来源，对维持人体组织生长和修复具有重要作用。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优质蛋白质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豆类及其制品富含不饱和脂肪酸，有助于降低心血管疾病的风险。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不饱和脂肪酸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豆类及其制品含有丰富的钙、铁、锌等矿物质，以及多种维生素，对骨骼健康和免疫功能有益。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矿物质和维生素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豆类及其制品营养价值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蔬菜水果是多种维生素和矿物质的重要来源，如维生素C、维生素A、钾、镁等，对维持人体正常生理功能具有重要作用。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417" r="19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蔬菜水果中的膳食纤维有助于维持肠道功能，降低胆固醇，控制血糖等。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042" r="24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蔬菜水果富含抗氧化物质，如类黄酮、花青素等，有助于预防慢性疾病的发生。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抗氧化物质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蔬菜水果营养价值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https://d.book118.com/005343132340011104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2024-09-14T22:42:17.413</cp:lastPrinted>
  <dcterms:created xsi:type="dcterms:W3CDTF">2024-09-14T14:42:17Z</dcterms:created>
  <dcterms:modified xsi:type="dcterms:W3CDTF">2024-09-14T14:42:19Z</dcterms:modified>
</cp:coreProperties>
</file>