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B81C1-8353-4CB6-809B-09750D90A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38A1D-9119-4FD6-B4EB-BA1FE549B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5EABC-0243-482F-B363-AABE640F8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830CB-1128-4DBF-921A-D9875AE62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F1B322-D714-432D-9CC9-29EA724D1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34014A-111D-4283-9BA6-37531FD9A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09D9AF-1FBF-4A0A-B29A-6D005F4B3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0447C-6E04-420B-A610-760AB707D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C15B0-A8D3-4757-A777-BEB61F617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0925A-E0AD-42CA-AA95-9218011E5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C3E33-22D1-43F5-8016-0C5DAC4D5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343331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智能垃圾分类系统的运维与维护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运维管理策略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维护与升级方案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培训与技术支持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445" b="2744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07" b="4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随着城市化进程的加快，垃圾产生量不断增加，传统垃圾分类方式已无法满足需求。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环境保护意识增强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人们对环境保护的意识逐渐增强，对垃圾分类及处理的要求也越来越高。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随着人工智能、物联网等技术的不断发展，智能垃圾分类系统应运而生，为城市垃圾管理提供了新的解决方案。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542" r="245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确保系统稳定运行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提高垃圾分类效率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延长设备使用寿命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运维与维护的重要性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智能垃圾分类系统需要24小时不间断运行，运维与维护工作能够确保系统的稳定性和可靠性。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合理的运维与维护计划能够延长设备的使用寿命，减少故障率，降低维修成本。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通过定期的维护和优化，可以提高智能垃圾分类系统的识别准确率和分类效率。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保障智能垃圾分类系统的正常运行，能够提供更加便捷、高效的垃圾分类服务，提升用户体验。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包括智能垃圾桶、传感器、摄像头等，用于实现垃圾分类、投放和监控等功能。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818" r="1381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包括垃圾分类算法、数据分析平台等，用于实现垃圾自动分类、数据分析与优化等功能。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提供数据存储、处理和分析等服务，支持系统的远程管理和智能化升级。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系统组成与功能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远程监控与管理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通过云服务，实现对智能垃圾分类系统的远程监控和管理，确保系统稳定运行。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系统对垃圾分类数据进行统计和分析，为优化管理和政策制定提供依据。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分类处理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根据识别结果，系统将垃圾自动分类至不同的垃圾桶中。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垃圾投放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用户将垃圾投放至智能垃圾桶中。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自动识别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系统通过传感器和摄像头等设备自动识别垃圾类型。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运维管理策略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清洁保养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定期对设备进行清洁保养，防止灰尘、污垢等影响设备性能。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更换易损件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根据设备运行情况，及时更换易损件，确保设备稳定运行。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对智能垃圾分类系统的各个设备进行定期巡检，包括传感器、控制器、执行器等，确保设备正常运行。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设备巡检与保养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0" r="22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故障排除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根据故障原因，采取相应的措施进行故障排除，恢复系统正常运行。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通过系统监控和报警信息，及时发现并识别故障。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故障定位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利用故障诊断工具和技术手段，对故障进行定位，确定故障原因。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故障诊断与排除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性能监测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实时监测智能垃圾分类系统的性能指标，包括处理速度、分类准确率等。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性能分析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对系统性能数据进行深入分析，找出性能瓶颈和优化空间。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性能优化措施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根据性能分析结果，采取相应的优化措施，如升级硬件设备、优化算法等，提高系统性能。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系统性能优化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记录各类垃圾的投放量，分析投放量的变化趋势，为垃圾处理提供数据支持。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垃圾投放量统计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统计各类垃圾的正确分类率，找出分类错误的垃圾类型，为优化分类算法提供依据。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垃圾分类准确率分析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通过分析垃圾来源，了解不同区域、不同时间段的垃圾产生情况，为城市规划和环境管理提供参考。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垃圾来源分析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垃圾分类数据统计与分析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https://d.book118.com/005343331023011101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2024-09-09T09:24:12.683</cp:lastPrinted>
  <dcterms:created xsi:type="dcterms:W3CDTF">2024-09-09T01:24:12Z</dcterms:created>
  <dcterms:modified xsi:type="dcterms:W3CDTF">2024-09-09T01:24:15Z</dcterms:modified>
</cp:coreProperties>
</file>