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09A4B-B9E3-4268-AB24-E4AE9CA34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8BE2A-13E0-43A6-9810-1BF17CB5F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AAA2C-37C7-4278-A4EA-CD002ED42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E5915-AE45-4636-A17E-A8D856F76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ED7353-215A-4A20-8E7E-BEBC01C7D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929316-58E3-4A36-9BDD-843E73C22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8BC2D6-94E4-4229-ADEF-3AC54FB19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ABEC1-DDAE-4E27-B50C-9B43EB04B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88CF4-2A48-46AD-BB4A-4DF4F0A27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D3EF5-C2D6-4068-A1C7-741B2EA31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9D6D0-E5B1-49C9-BCB6-154C62672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3433333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素质教育大讨论活动心得体会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活动内容与过程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心得体会与反思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附录：活动照片与资料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583" r="958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625" r="106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当前教育环境下，应试教育仍占主导地位，导致学生综合素质发展受限。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社会对人才的需求已从单一的知识型转向综合素质型，强调创新、实践和团队协作能力。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素质教育理念的提出，旨在促进学生全面发展，培养适应未来社会需求的优秀人才。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推广素质教育理念，提高教育工作者和家长对素质教育的认识和重视程度。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探讨如何将素质教育融入日常教学，优化教育资源配置，促进学生综合素质的全面发展。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600" b="1560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分享成功案例和经验，为其他学校和教育机构提供参考和借鉴，共同推动素质教育改革。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活动内容与过程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演讲主题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素质教育的重要性与实践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演讲嘉宾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知名教育专家和一线教师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深入剖析当前教育体制下素质教育的现状与挑战，分享成功案例和实践经验，探讨如何培养具备综合素质的人才。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主题演讲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各小组围绕主题展开深入讨论，分享各自领域的实践经验和创新做法，探讨如何将素质教育与行业需求相结合。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根据参与者的兴趣和背景进行分组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讨论主题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如何在不同领域中实施素质教育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分组讨论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现场提问、小组分享、互动游戏等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参与者与嘉宾进行现场互动，提问交流，分享心得体会；各小组将讨论成果进行现场分享，共同交流学习；通过互动游戏加深彼此了解，增强团队合作精神。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心得体会与反思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https://d.book118.com/005343333322011121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2024-09-25T03:31:52.811</cp:lastPrinted>
  <dcterms:created xsi:type="dcterms:W3CDTF">2024-09-24T19:31:52Z</dcterms:created>
  <dcterms:modified xsi:type="dcterms:W3CDTF">2024-09-24T19:31:54Z</dcterms:modified>
</cp:coreProperties>
</file>