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1429CF-8680-4085-AC36-AC8BB34DE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BD711E-7B26-4515-A40F-EAA36D65C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E29742-324E-4A5A-A643-A7DB5764A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95D942-1BAC-4D5E-84F9-57DEAA8F2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0531D0-DCA3-4FEE-870D-9BC094712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B83733-52A7-4213-A5E9-57D5A1D9A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25D1E4-3630-499B-AAA4-3D8BB0615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4770C6-C3EC-4258-B284-70D37C5D8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B438B3-95FD-4115-8740-784251CC1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F8F423-AE60-4DBE-941B-548A4D0F6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A675C4-D3E2-4036-8916-ABD3DD52C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344124014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2024年灯具室内灯具市场需求分析报告\n## 1.全球灯具室内灯具市场概述及发展趋势\n### 1.1全球灯具室内灯具市场规模及增长预测\n### 1.2全球灯具室内灯具市场主要国家和地区分析\n### 1.3全球灯具室内灯具市场发展趋势及影响因素\n## 2.中国灯具室内灯具市场现状分析\n### 2.1中国灯具室内灯具市场规模及增长预测\n### 2.2中国灯具室内灯具市场主要企业分析\n### 2.3中国灯具室内灯具市场产品结构及消费需求\n## 3.2024年灯具室内灯具市场细分领域需求分析\n### 3.1家居照明市场需求分析\n### 3.2商业照明市场需求分析\n### 3.3公共照明市场需求分析\n## 4.灯具室内灯具市场竞争格局及核心竞争力分析\n### 4.1全球灯具室内灯具市场竞争格局及主要企业市场份额\n### 4.2中国灯具室内灯具市场竞争格局及主要企业市场份额\n### 4.3灯具室内灯具企业核心竞争力分析及提升策略\n## 5.2024年灯具室内灯具市场创新及技术发展分析\n### 5.1灯具室内灯具市场创新产品及设计趋势\n### 5.2灯具室内灯具市场技术创新及发展趋势\n### 5.3灯具室内灯具市场创新应用及市场机遇\n## 6.2024年灯具室内灯具市场风险及应对策略\n### 6.1灯具室内灯具市场政策风险及应对策略\n### 6.2灯具室内灯具市场技术风险及应对策略\n### 6.3灯具室内灯具市场市场竞争风险及应对策略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4900"/>
              <a:t>2024年灯具室内灯具市场需求分析报告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4298647" y="1272759"/>
            <a:ext cx="3594702" cy="480131"/>
          </a:xfrm>
        </p:spPr>
        <p:txBody>
          <a:bodyPr/>
          <a:lstStyle/>
          <a:p>
            <a:r>
              <a:rPr lang="en-US"/>
              <a:t> 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 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435771" y="6170237"/>
            <a:ext cx="184730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3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全球灯具室内灯具市场概述及发展趋势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1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1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1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全球灯具室内灯具市场规模</a:t>
                </a:r>
                <a:endParaRPr/>
              </a:p>
            </p:txBody>
          </p:sp>
          <p:sp>
            <p:nvSpPr>
              <p:cNvPr id="21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2020年市场规模达到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1000亿美元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2021年市场规模预计达到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1100亿美元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2024年市场规模预测达到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1300亿美元</a:t>
                </a:r>
                <a:endParaRPr/>
              </a:p>
            </p:txBody>
          </p:sp>
        </p:grpSp>
        <p:grpSp>
          <p:nvGrpSpPr>
            <p:cNvPr id="21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全球灯具室内灯具市场增长预测</a:t>
                </a:r>
                <a:endParaRPr/>
              </a:p>
            </p:txBody>
          </p:sp>
          <p:sp>
            <p:nvSpPr>
              <p:cNvPr id="21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2021-2024年复合年增长率（CAGR）预计为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5%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主要增长驱动力为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智能家居需求增长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新兴市场开发</a:t>
                </a:r>
                <a:endParaRPr/>
              </a:p>
            </p:txBody>
          </p:sp>
        </p:grpSp>
        <p:grpSp>
          <p:nvGrpSpPr>
            <p:cNvPr id="22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全球灯具室内灯具市场地域分布</a:t>
                </a:r>
                <a:endParaRPr/>
              </a:p>
            </p:txBody>
          </p:sp>
          <p:sp>
            <p:nvSpPr>
              <p:cNvPr id="22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亚洲市场占据**50%**市场份额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欧洲市场占据**25%**市场份额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北美市场占据**20%**市场份额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其他地区占据**5%**市场份额</a:t>
                </a:r>
                <a:endParaRPr/>
              </a:p>
            </p:txBody>
          </p:sp>
        </p:grpSp>
      </p:grpSp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全球灯具室内灯具市场规模及增长预测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全球灯具室内灯具市场主要国家和地区分析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6" name="组合 22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27" name="组合 226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中国灯具室内灯具市场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市场规模：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300亿美元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增长预测：2021-2024年CAGR预计为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6%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主要企业：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佛山照明、欧普照明、雷士照明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2" name="组合 231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美国灯具室内灯具市场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市场规模：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200亿美元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增长预测：2021-2024年CAGR预计为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4%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主要企业：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Philips、GE、Osram</a:t>
                </a:r>
                <a:endParaRPr/>
              </a:p>
            </p:txBody>
          </p:sp>
          <p:pic>
            <p:nvPicPr>
              <p:cNvPr id="2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7" name="组合 236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欧洲灯具室内灯具市场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市场规模：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250亿美元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增长预测：2021-2024年CAGR预计为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5%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主要企业：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Signify（原Philips照明）、OSRAM、Toshiba</a:t>
                </a:r>
                <a:endParaRPr/>
              </a:p>
            </p:txBody>
          </p:sp>
          <p:pic>
            <p:nvPicPr>
              <p:cNvPr id="2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发展趋势</a:t>
                </a:r>
                <a:endParaRPr/>
              </a:p>
            </p:txBody>
          </p:sp>
          <p:sp>
            <p:nvSpPr>
              <p:cNvPr id="2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智能家居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：灯具室内灯具将更加智能化，与家居生态系统无缝连接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绿色照明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：低能耗、环保的LED灯具将成为市场主流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个性化定制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：消费者对于灯具室内灯具的设计和定制需求将持续增长</a:t>
                </a:r>
                <a:endParaRPr/>
              </a:p>
            </p:txBody>
          </p:sp>
          <p:sp>
            <p:nvSpPr>
              <p:cNvPr id="24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影响因素</a:t>
                </a:r>
                <a:endParaRPr/>
              </a:p>
            </p:txBody>
          </p:sp>
          <p:sp>
            <p:nvSpPr>
              <p:cNvPr id="25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：各国政府对于节能减排的政策支持将推动绿色照明市场发展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技术创新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：新型照明技术如OLED、量子点等将不断涌现，推动市场变革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：消费者对于灯具室内灯具的品质、设计、功能等方面的需求将持续升级</a:t>
                </a:r>
                <a:endParaRPr/>
              </a:p>
            </p:txBody>
          </p:sp>
          <p:sp>
            <p:nvSpPr>
              <p:cNvPr id="25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全球灯具室内灯具市场发展趋势及影响因素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1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中国灯具室内灯具市场现状分析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中国灯具室内灯具市场规模及增长预测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5" name="组合 2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6" name="组合 265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中国灯具室内灯具市场规模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2020年市场规模达到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300亿美元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2021年市场规模预计达到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330亿美元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2024年市场规模预测达到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400亿美元</a:t>
                </a:r>
                <a:endParaRPr/>
              </a:p>
            </p:txBody>
          </p:sp>
          <p:pic>
            <p:nvPicPr>
              <p:cNvPr id="27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1" name="组合 270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中国灯具室内灯具市场增长预测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2021-2024年复合年增长率（CAGR）预计为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6%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主要增长驱动力为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消费升级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基础设施建设</a:t>
                </a:r>
                <a:endParaRPr/>
              </a:p>
            </p:txBody>
          </p:sp>
          <p:pic>
            <p:nvPicPr>
              <p:cNvPr id="27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7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78" name="组合 277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79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8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佛山照明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市场份额：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主要产品：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LED灯具、智能家居灯具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发展策略：加大研发投入，拓展智能家居市场</a:t>
                </a:r>
                <a:endParaRPr/>
              </a:p>
            </p:txBody>
          </p:sp>
          <p:sp>
            <p:nvSpPr>
              <p:cNvPr id="282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3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8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欧普照明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市场份额：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15%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主要产品：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LED灯具、商业照明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发展策略：深化渠道建设，提升品牌影响力</a:t>
                </a:r>
                <a:endParaRPr/>
              </a:p>
            </p:txBody>
          </p:sp>
          <p:sp>
            <p:nvSpPr>
              <p:cNvPr id="286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7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8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雷士照明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市场份额：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主要产品：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LED灯具、家居照明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发展策略：加大产品创新，拓展国际市场</a:t>
                </a:r>
                <a:endParaRPr/>
              </a:p>
            </p:txBody>
          </p:sp>
          <p:sp>
            <p:nvSpPr>
              <p:cNvPr id="290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中国灯具室内灯具市场主要企业分析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产品结构</a:t>
                </a:r>
                <a:endParaRPr/>
              </a:p>
            </p:txBody>
          </p:sp>
          <p:sp>
            <p:nvSpPr>
              <p:cNvPr id="29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LED灯具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：占据市场主导地位，占比达到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60%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传统灯具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：市场份额逐渐下滑，占比达到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30%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智能家居灯具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：市场份额持续增长，占比达到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10%</a:t>
                </a:r>
                <a:endParaRPr/>
              </a:p>
            </p:txBody>
          </p:sp>
          <p:sp>
            <p:nvSpPr>
              <p:cNvPr id="29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消费需求</a:t>
                </a:r>
                <a:endParaRPr/>
              </a:p>
            </p:txBody>
          </p:sp>
          <p:sp>
            <p:nvSpPr>
              <p:cNvPr id="30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品质需求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：消费者对于灯具室内灯具的品质要求不断提高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：消费者对于灯具室内灯具的设计越来越注重个性化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功能需求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：消费者对于灯具室内灯具的功能需求越来越多样化</a:t>
                </a:r>
                <a:endParaRPr/>
              </a:p>
            </p:txBody>
          </p:sp>
          <p:sp>
            <p:nvSpPr>
              <p:cNvPr id="30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中国灯具室内灯具市场产品结构及消费需求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024年灯具室内灯具市场细分领域需求分析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市场规模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2024年家居照明市场规模预计达到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250亿美元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2021-2024年复合年增长率（CAGR）预计为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5%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需求特点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品质需求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：消费者对于家居照明产品的品质要求较高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：消费者对于家居照明产品的设计要求个性化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智能化需求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：消费者对于家居照明产品的智能化功能需求较高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家居照明市场需求分析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商业照明市场需求分析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" name="组合 2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" name="组合 29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市场规模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2024年商业照明市场规模预计达到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150亿美元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2021-2024年复合年增长率（CAGR）预计为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6%</a:t>
                </a:r>
                <a:endParaRPr/>
              </a:p>
            </p:txBody>
          </p:sp>
          <p:pic>
            <p:nvPicPr>
              <p:cNvPr id="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" name="组合 34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需求特点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节能需求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：商业照明产品需要具备较高的节能性能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专业化需求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：商业照明产品需要具备一定的专业性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智能化需求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：商业照明产品需要具备一定的智能化功能</a:t>
                </a:r>
                <a:endParaRPr/>
              </a:p>
            </p:txBody>
          </p:sp>
          <p:pic>
            <p:nvPicPr>
              <p:cNvPr id="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公共照明市场需求分析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2" name="组合 4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3" name="组合 4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市场规模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2024年公共照明市场规模预计达到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100亿美元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2021-2024年复合年增长率（CAGR）预计为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5%</a:t>
                </a:r>
                <a:endParaRPr/>
              </a:p>
            </p:txBody>
          </p:sp>
          <p:pic>
            <p:nvPicPr>
              <p:cNvPr id="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8" name="组合 4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需求特点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节能需求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：公共照明产品需要具备较高的节能性能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环保需求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：公共照明产品需要具备一定的环保性能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智能化需求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：公共照明产品需要具备一定的智能化功能</a:t>
                </a:r>
                <a:endParaRPr/>
              </a:p>
            </p:txBody>
          </p:sp>
          <p:pic>
            <p:nvPicPr>
              <p:cNvPr id="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https://d.book118.com/005344124014011112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2024年灯具室内灯具市场需求分析报告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2024-09-18T04:21:23.139</cp:lastPrinted>
  <dcterms:created xsi:type="dcterms:W3CDTF">2024-09-17T20:21:23Z</dcterms:created>
  <dcterms:modified xsi:type="dcterms:W3CDTF">2024-09-17T20:21:25Z</dcterms:modified>
</cp:coreProperties>
</file>