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00252-2F29-4EAA-9E47-9C9A5C1EC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FAE82-29CC-4521-848B-479C69065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52A8F-2176-4762-8D8F-8E4F04E04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A6A43-DF2F-429A-BEC0-7F9C64612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93DD18-0FBB-4269-B252-5E1BAF578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601140-46C0-46D7-8628-4782E8A3A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4A0C90-0677-4051-9988-125414733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0BFA1-BF66-44B2-99C5-F9B94C47C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3F2D3-4E69-4043-870B-78957C724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DDF80-092A-4FD6-B5CB-3375DF6D4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AAED8-1739-44A0-8883-E30B14FE9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44212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食品安全知识培训总结报告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社会对食品安全问题的关注度日益提高，消费者对食品安全的需求和期望也在不断增长。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食品安全问题不仅关系到消费者的健康，也影响到企业的声誉和市场份额。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563" r="456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针对当前食品安全领域存在的问题和挑战，开展食品安全知识培训显得尤为重要。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038" r="1403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提高员工对食品安全法律法规和标准要求的认识，确保企业生产经营活动符合相关规定。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增强员工对食品安全风险的认识和应对能力，预防食品安全事故的发生。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提高员工对食品质量安全的重视程度，提升企业整体食品安全水平。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557" b="20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320" r="63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食品安全法律法规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了解《中华人民共和国食品安全法》的主要内容和要求，包括食品生产经营许可、食品追溯、食品召回等方面的规定。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食品安全标准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掌握国家食品安全标准体系，包括食品添加剂、农药残留、兽药残留等方面的限量标准。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食品进出口法规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了解进出口食品的监管要求，包括检验检疫、注册备案等方面的规定。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了解食品生产的基本流程，包括原料采购、加工、包装、储存和运输等环节。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食品生产流程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掌握ISO 9001、HACCP等质量管理体系在食品生产中的应用，以及如何建立和实施食品安全管理体系。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质量控制体系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了解食品生产许可的申请流程和要求，以及如何通过审核和监督检查确保企业符合相关标准。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食品生产许可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食品生产流程与质量控制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了解食品添加剂的定义、分类和使用要求，以及常见的食品添加剂及其作用。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食品添加剂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防腐剂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食品标签与配料表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掌握防腐剂的种类、作用和使用范围，以及防腐剂的安全性和限量标准。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学会阅读食品标签和配料表，了解食品中添加剂和防腐剂的含量和种类。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食品添加剂与防腐剂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了解常见食品中的微生物种类及其对食品安全的影响，如细菌、霉菌等。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792" r="19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3750" b="13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食品微生物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掌握食品加工过程中的卫生要求，包括环境卫生、设备卫生、人员卫生等方面的规定。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卫生标准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了解食品消毒与灭菌的方法和原理，以及如何选择合适的消毒灭菌方式来保证食品安全。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食品消毒与灭菌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食品微生物与卫生标准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成绩分布情况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分析测试成绩的分布情况，了解员工在哪些方面存在薄弱环节。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成绩与工作表现关联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研究测试成绩与员工在实际工作中的表现是否存在关联，以评估培训效果。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测试成绩分析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通过对参加培训的员工进行测试，评估员工对食品安全知识的掌握程度。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培训测试成绩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https://d.book118.com/005344212032011034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2024-08-29T13:46:12.605</cp:lastPrinted>
  <dcterms:created xsi:type="dcterms:W3CDTF">2024-08-29T05:46:12Z</dcterms:created>
  <dcterms:modified xsi:type="dcterms:W3CDTF">2024-08-29T05:46:14Z</dcterms:modified>
</cp:coreProperties>
</file>