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EB6F44-1BD1-4F2F-9F7E-C5A616F9B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918680-5B22-44F0-97C6-FA06F1298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51A1D7-6668-4337-9481-326DA0C769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D8784A-99C8-48E7-9D7C-9C33B3BB9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D83BC8-B4F7-485C-A414-9DDB7D846C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2C0FC9-387C-4BB1-8B05-08D2542FFB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362B22-48E8-4627-8AF2-EF56E5C57E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744C5-4BFD-40E4-AC17-19F2DCCF67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DD617D-F862-4D26-853B-FE87C4F314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48633-3326-4AF7-AE61-6ED0EC966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0BBE9-4A9C-410D-8441-2EAFE5D86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00043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负载均衡器故障预测与恢复</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负载均衡器简介
 故障预测重要性
 常见故障类型
 故障预测技术
 预测模型建立
 故障恢复策略
 恢复步骤与实操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Subtitle 2"/>
          <p:cNvSpPr>
            <a:spLocks noGrp="1"/>
          </p:cNvSpPr>
          <p:nvPr>
            <p:ph type="subTitle" idx="1"/>
          </p:nvPr>
        </p:nvSpPr>
        <p:spPr/>
        <p:txBody>
          <a:bodyPr/>
          <a:lstStyle/>
          <a:p>
            <a:r>
              <a:t>负载均衡器故障预测与恢复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负载均衡器定义与功能</a:t>
            </a:r>
          </a:p>
        </p:txBody>
      </p:sp>
      <p:sp>
        <p:nvSpPr>
          <p:cNvPr id="4" name="Content Placeholder 3"/>
          <p:cNvSpPr>
            <a:spLocks noGrp="1"/>
          </p:cNvSpPr>
          <p:nvPr>
            <p:ph sz="half" idx="2"/>
          </p:nvPr>
        </p:nvSpPr>
        <p:spPr/>
        <p:txBody>
          <a:bodyPr/>
          <a:lstStyle/>
          <a:p>
            <a:r>
              <a:t>1.负载均衡器是一种网络设备，用于在多台服务器之间分配网络流量，以提高网络性能和可用性。</a:t>
            </a:r>
          </a:p>
          <a:p>
            <a:r>
              <a:t>2.负载均衡器可以根据不同的算法，如轮询、随机、加权等，将请求分配到不同的服务器上，以避免单台服务器过载。</a:t>
            </a:r>
          </a:p>
          <a:p>
            <a:r>
              <a:t>3.负载均衡器可以提高系统的可伸缩性和可靠性，保证服务的高可用性。</a:t>
            </a:r>
          </a:p>
          <a:p/>
        </p:txBody>
      </p:sp>
      <p:sp>
        <p:nvSpPr>
          <p:cNvPr id="5" name="Text Placeholder 4"/>
          <p:cNvSpPr>
            <a:spLocks noGrp="1"/>
          </p:cNvSpPr>
          <p:nvPr>
            <p:ph type="body" idx="3"/>
          </p:nvPr>
        </p:nvSpPr>
        <p:spPr/>
        <p:txBody>
          <a:bodyPr/>
          <a:lstStyle/>
          <a:p>
            <a:r>
              <a:t>负载均衡器类型</a:t>
            </a:r>
          </a:p>
        </p:txBody>
      </p:sp>
      <p:sp>
        <p:nvSpPr>
          <p:cNvPr id="6" name="Content Placeholder 5"/>
          <p:cNvSpPr>
            <a:spLocks noGrp="1"/>
          </p:cNvSpPr>
          <p:nvPr>
            <p:ph sz="half" idx="4"/>
          </p:nvPr>
        </p:nvSpPr>
        <p:spPr/>
        <p:txBody>
          <a:bodyPr/>
          <a:lstStyle/>
          <a:p>
            <a:r>
              <a:t>1.软件负载均衡器：运行在操作系统层面，通过软件算法进行流量分配。</a:t>
            </a:r>
          </a:p>
          <a:p>
            <a:r>
              <a:t>2.硬件负载均衡器：专门的硬件设备，具备高性能和处理大量并发连接的能力。</a:t>
            </a:r>
          </a:p>
          <a:p>
            <a:r>
              <a:t>3.云负载均衡器：云服务提供商提供的负载均衡服务，可根据需求动态扩展。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负载均衡器工作原理</a:t>
            </a:r>
          </a:p>
        </p:txBody>
      </p:sp>
      <p:sp>
        <p:nvSpPr>
          <p:cNvPr id="4" name="Content Placeholder 3"/>
          <p:cNvSpPr>
            <a:spLocks noGrp="1"/>
          </p:cNvSpPr>
          <p:nvPr>
            <p:ph sz="half" idx="2"/>
          </p:nvPr>
        </p:nvSpPr>
        <p:spPr/>
        <p:txBody>
          <a:bodyPr/>
          <a:lstStyle/>
          <a:p>
            <a:r>
              <a:t>1.客户端发送请求到负载均衡器。</a:t>
            </a:r>
          </a:p>
          <a:p>
            <a:r>
              <a:t>2.负载均衡器根据预设的算法选择一台服务器处理请求。</a:t>
            </a:r>
          </a:p>
          <a:p>
            <a:r>
              <a:t>3.负载均衡器将请求转发给选定的服务器。</a:t>
            </a:r>
          </a:p>
          <a:p>
            <a:r>
              <a:t>4.服务器处理请求并将响应返回给负载均衡器，再由负载均衡器转发给客户端。</a:t>
            </a:r>
          </a:p>
          <a:p/>
        </p:txBody>
      </p:sp>
      <p:sp>
        <p:nvSpPr>
          <p:cNvPr id="5" name="Text Placeholder 4"/>
          <p:cNvSpPr>
            <a:spLocks noGrp="1"/>
          </p:cNvSpPr>
          <p:nvPr>
            <p:ph type="body" idx="3"/>
          </p:nvPr>
        </p:nvSpPr>
        <p:spPr/>
        <p:txBody>
          <a:bodyPr/>
          <a:lstStyle/>
          <a:p>
            <a:r>
              <a:t>负载均衡器故障预测</a:t>
            </a:r>
          </a:p>
        </p:txBody>
      </p:sp>
      <p:sp>
        <p:nvSpPr>
          <p:cNvPr id="6" name="Content Placeholder 5"/>
          <p:cNvSpPr>
            <a:spLocks noGrp="1"/>
          </p:cNvSpPr>
          <p:nvPr>
            <p:ph sz="half" idx="4"/>
          </p:nvPr>
        </p:nvSpPr>
        <p:spPr/>
        <p:txBody>
          <a:bodyPr/>
          <a:lstStyle/>
          <a:p>
            <a:r>
              <a:t>1.通过监控负载均衡器的性能指标，如CPU使用率、内存占用率、网络带宽等，可以预测潜在的故障。</a:t>
            </a:r>
          </a:p>
          <a:p>
            <a:r>
              <a:t>2.采用机器学习算法分析历史性能数据，可以预测负载均衡器未来一段时间的性能趋势。</a:t>
            </a:r>
          </a:p>
          <a:p>
            <a:r>
              <a:t>3.结合实时监控和预警机制，可以提前发现异常情况，并采取相应措施避免故障发生。</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负载均衡器故障恢复</a:t>
            </a:r>
          </a:p>
        </p:txBody>
      </p:sp>
      <p:sp>
        <p:nvSpPr>
          <p:cNvPr id="4" name="Content Placeholder 3"/>
          <p:cNvSpPr>
            <a:spLocks noGrp="1"/>
          </p:cNvSpPr>
          <p:nvPr>
            <p:ph sz="half" idx="2"/>
          </p:nvPr>
        </p:nvSpPr>
        <p:spPr/>
        <p:txBody>
          <a:bodyPr/>
          <a:lstStyle/>
          <a:p>
            <a:r>
              <a:t>1.当负载均衡器发生故障时，应迅速启动备用负载均衡器接管流量，保证服务的连续性。</a:t>
            </a:r>
          </a:p>
          <a:p>
            <a:r>
              <a:t>2.对故障负载均衡器进行排查和修复，确保其恢复正常运行。</a:t>
            </a:r>
          </a:p>
          <a:p>
            <a:r>
              <a:t>3.在故障恢复后，逐步将流量切回原负载均衡器，并观察其运行状况，确保系统稳定性。</a:t>
            </a:r>
          </a:p>
          <a:p/>
        </p:txBody>
      </p:sp>
      <p:sp>
        <p:nvSpPr>
          <p:cNvPr id="5" name="Text Placeholder 4"/>
          <p:cNvSpPr>
            <a:spLocks noGrp="1"/>
          </p:cNvSpPr>
          <p:nvPr>
            <p:ph type="body" idx="3"/>
          </p:nvPr>
        </p:nvSpPr>
        <p:spPr/>
        <p:txBody>
          <a:bodyPr/>
          <a:lstStyle/>
          <a:p>
            <a:r>
              <a:t>负载均衡器最佳实践</a:t>
            </a:r>
          </a:p>
        </p:txBody>
      </p:sp>
      <p:sp>
        <p:nvSpPr>
          <p:cNvPr id="6" name="Content Placeholder 5"/>
          <p:cNvSpPr>
            <a:spLocks noGrp="1"/>
          </p:cNvSpPr>
          <p:nvPr>
            <p:ph sz="half" idx="4"/>
          </p:nvPr>
        </p:nvSpPr>
        <p:spPr/>
        <p:txBody>
          <a:bodyPr/>
          <a:lstStyle/>
          <a:p>
            <a:r>
              <a:t>1.定期检查和优化负载均衡器的配置，以满足不断变化的应用需求。</a:t>
            </a:r>
          </a:p>
          <a:p>
            <a:r>
              <a:t>2.定期对负载均衡器进行维护和升级，确保其稳定性和性能。</a:t>
            </a:r>
          </a:p>
          <a:p>
            <a:r>
              <a:t>3.建立完善的监控和告警机制，及时发现和解决潜在问题。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故障预测重要性</a:t>
            </a:r>
          </a:p>
        </p:txBody>
      </p:sp>
      <p:sp>
        <p:nvSpPr>
          <p:cNvPr id="3" name="Subtitle 2"/>
          <p:cNvSpPr>
            <a:spLocks noGrp="1"/>
          </p:cNvSpPr>
          <p:nvPr>
            <p:ph type="subTitle" idx="1"/>
          </p:nvPr>
        </p:nvSpPr>
        <p:spPr/>
        <p:txBody>
          <a:bodyPr/>
          <a:lstStyle/>
          <a:p>
            <a:r>
              <a:t>负载均衡器故障预测与恢复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故障预测重要性</a:t>
            </a:r>
          </a:p>
        </p:txBody>
      </p:sp>
      <p:sp>
        <p:nvSpPr>
          <p:cNvPr id="3" name="Text Placeholder 2"/>
          <p:cNvSpPr>
            <a:spLocks noGrp="1"/>
          </p:cNvSpPr>
          <p:nvPr>
            <p:ph type="body" idx="1"/>
          </p:nvPr>
        </p:nvSpPr>
        <p:spPr/>
        <p:txBody>
          <a:bodyPr/>
          <a:lstStyle/>
          <a:p>
            <a:r>
              <a:t>故障预测的重要性</a:t>
            </a:r>
          </a:p>
        </p:txBody>
      </p:sp>
      <p:sp>
        <p:nvSpPr>
          <p:cNvPr id="4" name="Content Placeholder 3"/>
          <p:cNvSpPr>
            <a:spLocks noGrp="1"/>
          </p:cNvSpPr>
          <p:nvPr>
            <p:ph sz="half" idx="2"/>
          </p:nvPr>
        </p:nvSpPr>
        <p:spPr/>
        <p:txBody>
          <a:bodyPr/>
          <a:lstStyle/>
          <a:p>
            <a:r>
              <a:t>1.提升系统稳定性：通过预测故障，可以提前采取措施，避免系统崩溃，提升系统的稳定性。</a:t>
            </a:r>
          </a:p>
          <a:p>
            <a:r>
              <a:t>2.优化资源利用：预测故障可以使得资源得到更加合理的分配，避免资源的浪费。</a:t>
            </a:r>
          </a:p>
          <a:p>
            <a:r>
              <a:t>3.提高用户体验：故障预测可以降低用户因系统故障而受到影响的可能性，提高用户体验。</a:t>
            </a:r>
          </a:p>
          <a:p>
            <a:r>
              <a:t>随着数字化时代的快速发展，负载均衡器已成为许多系统的重要组成部分。然而，由于其复杂的运作机制和不断变化的负载需求，负载均衡器也面临着诸多故障风险。因此，对负载均衡器故障进行预测的重要性日益凸显。</a:t>
            </a:r>
          </a:p>
          <a:p>
            <a:r>
              <a:t>首先，故障预测能够提升系统的稳定性。通过实时监控和分析负载均衡器的运行状态，我们可以提前发现潜在的故障风险，并采取相应的措施进行干预，从而避免系统崩溃，保障业务的连续性和稳定性。</a:t>
            </a:r>
          </a:p>
          <a:p>
            <a:r>
              <a:t>其次，故障预测有助于优化资源利用。预测故障可以使我们更加合理地分配资源，将更多的资源投入到关键的业务中，避免资源的浪费，提高整体资源利用效率。</a:t>
            </a:r>
          </a:p>
          <a:p>
            <a:r>
              <a:t>最后，故障预测有助于提高用户体验。当负载均衡器出现故障时，可能会对用户的使用造成影响，甚至导致数据丢失。通过故障预测，我们可以提前预警，降低用户因此受到的影响，提升用户满意度。</a:t>
            </a:r>
          </a:p>
          <a:p>
            <a:r>
              <a:t>综上所述，负载均衡器故障预测的重要性体现在提高系统稳定性、优化资源利用和提高用户体验等多个方面，对于保障数字化系统的正常运行具有重要意义。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常见故障类型</a:t>
            </a:r>
          </a:p>
        </p:txBody>
      </p:sp>
      <p:sp>
        <p:nvSpPr>
          <p:cNvPr id="3" name="Subtitle 2"/>
          <p:cNvSpPr>
            <a:spLocks noGrp="1"/>
          </p:cNvSpPr>
          <p:nvPr>
            <p:ph type="subTitle" idx="1"/>
          </p:nvPr>
        </p:nvSpPr>
        <p:spPr/>
        <p:txBody>
          <a:bodyPr/>
          <a:lstStyle/>
          <a:p>
            <a:r>
              <a:t>负载均衡器故障预测与恢复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常见故障类型</a:t>
            </a:r>
          </a:p>
        </p:txBody>
      </p:sp>
      <p:sp>
        <p:nvSpPr>
          <p:cNvPr id="3" name="Text Placeholder 2"/>
          <p:cNvSpPr>
            <a:spLocks noGrp="1"/>
          </p:cNvSpPr>
          <p:nvPr>
            <p:ph type="body" idx="1"/>
          </p:nvPr>
        </p:nvSpPr>
        <p:spPr/>
        <p:txBody>
          <a:bodyPr/>
          <a:lstStyle/>
          <a:p>
            <a:r>
              <a:t>硬件故障</a:t>
            </a:r>
          </a:p>
        </p:txBody>
      </p:sp>
      <p:sp>
        <p:nvSpPr>
          <p:cNvPr id="4" name="Content Placeholder 3"/>
          <p:cNvSpPr>
            <a:spLocks noGrp="1"/>
          </p:cNvSpPr>
          <p:nvPr>
            <p:ph sz="half" idx="2"/>
          </p:nvPr>
        </p:nvSpPr>
        <p:spPr/>
        <p:txBody>
          <a:bodyPr/>
          <a:lstStyle/>
          <a:p>
            <a:r>
              <a:t>1.负载均衡器的硬件设备可能出现故障，导致服务中断或性能下降。</a:t>
            </a:r>
          </a:p>
          <a:p>
            <a:r>
              <a:t>2.硬件故障可能包括网络设备、电源、存储等多个方面。</a:t>
            </a:r>
          </a:p>
          <a:p>
            <a:r>
              <a:t>3.需要进行定期的硬件维护和备份，以确保服务的稳定性和可用性。</a:t>
            </a:r>
          </a:p>
          <a:p/>
        </p:txBody>
      </p:sp>
      <p:sp>
        <p:nvSpPr>
          <p:cNvPr id="5" name="Text Placeholder 4"/>
          <p:cNvSpPr>
            <a:spLocks noGrp="1"/>
          </p:cNvSpPr>
          <p:nvPr>
            <p:ph type="body" idx="3"/>
          </p:nvPr>
        </p:nvSpPr>
        <p:spPr/>
        <p:txBody>
          <a:bodyPr/>
          <a:lstStyle/>
          <a:p>
            <a:r>
              <a:t>软件故障</a:t>
            </a:r>
          </a:p>
        </p:txBody>
      </p:sp>
      <p:sp>
        <p:nvSpPr>
          <p:cNvPr id="6" name="Content Placeholder 5"/>
          <p:cNvSpPr>
            <a:spLocks noGrp="1"/>
          </p:cNvSpPr>
          <p:nvPr>
            <p:ph sz="half" idx="4"/>
          </p:nvPr>
        </p:nvSpPr>
        <p:spPr/>
        <p:txBody>
          <a:bodyPr/>
          <a:lstStyle/>
          <a:p>
            <a:r>
              <a:t>1.负载均衡器的软件系统可能出现故障，导致配置错误或功能异常。</a:t>
            </a:r>
          </a:p>
          <a:p>
            <a:r>
              <a:t>2.软件故障可能由于系统漏洞、程序错误、配置不当等因素引起。</a:t>
            </a:r>
          </a:p>
          <a:p>
            <a:r>
              <a:t>3.需要进行定期的软件更新和升级，以确保系统的安全性和稳定性。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常见故障类型</a:t>
            </a:r>
          </a:p>
        </p:txBody>
      </p:sp>
      <p:sp>
        <p:nvSpPr>
          <p:cNvPr id="3" name="Text Placeholder 2"/>
          <p:cNvSpPr>
            <a:spLocks noGrp="1"/>
          </p:cNvSpPr>
          <p:nvPr>
            <p:ph type="body" idx="1"/>
          </p:nvPr>
        </p:nvSpPr>
        <p:spPr/>
        <p:txBody>
          <a:bodyPr/>
          <a:lstStyle/>
          <a:p>
            <a:r>
              <a:t>网络故障</a:t>
            </a:r>
          </a:p>
        </p:txBody>
      </p:sp>
      <p:sp>
        <p:nvSpPr>
          <p:cNvPr id="4" name="Content Placeholder 3"/>
          <p:cNvSpPr>
            <a:spLocks noGrp="1"/>
          </p:cNvSpPr>
          <p:nvPr>
            <p:ph sz="half" idx="2"/>
          </p:nvPr>
        </p:nvSpPr>
        <p:spPr/>
        <p:txBody>
          <a:bodyPr/>
          <a:lstStyle/>
          <a:p>
            <a:r>
              <a:t>1.负载均衡器所在的网络环境可能出现故障，导致服务中断或延迟。</a:t>
            </a:r>
          </a:p>
          <a:p>
            <a:r>
              <a:t>2.网络故障可能包括网络设备、通信协议、网络连接等多个方面。</a:t>
            </a:r>
          </a:p>
          <a:p>
            <a:r>
              <a:t>3.需要进行网络质量监测和故障排查，以确保网络的可靠性和稳定性。</a:t>
            </a:r>
          </a:p>
          <a:p/>
        </p:txBody>
      </p:sp>
      <p:sp>
        <p:nvSpPr>
          <p:cNvPr id="5" name="Text Placeholder 4"/>
          <p:cNvSpPr>
            <a:spLocks noGrp="1"/>
          </p:cNvSpPr>
          <p:nvPr>
            <p:ph type="body" idx="3"/>
          </p:nvPr>
        </p:nvSpPr>
        <p:spPr/>
        <p:txBody>
          <a:bodyPr/>
          <a:lstStyle/>
          <a:p>
            <a:r>
              <a:t>负载过载</a:t>
            </a:r>
          </a:p>
        </p:txBody>
      </p:sp>
      <p:sp>
        <p:nvSpPr>
          <p:cNvPr id="6" name="Content Placeholder 5"/>
          <p:cNvSpPr>
            <a:spLocks noGrp="1"/>
          </p:cNvSpPr>
          <p:nvPr>
            <p:ph sz="half" idx="4"/>
          </p:nvPr>
        </p:nvSpPr>
        <p:spPr/>
        <p:txBody>
          <a:bodyPr/>
          <a:lstStyle/>
          <a:p>
            <a:r>
              <a:t>1.当负载均衡器承受的负载超过其承受能力时，可能导致性能下降或服务中断。</a:t>
            </a:r>
          </a:p>
          <a:p>
            <a:r>
              <a:t>2.负载过载可能由于流量峰值、攻击、资源争用等因素引起。</a:t>
            </a:r>
          </a:p>
          <a:p>
            <a:r>
              <a:t>3.需要进行负载监测和流量控制，以确保负载均衡器的稳定运行。</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常见故障类型</a:t>
            </a:r>
          </a:p>
        </p:txBody>
      </p:sp>
      <p:sp>
        <p:nvSpPr>
          <p:cNvPr id="3" name="Text Placeholder 2"/>
          <p:cNvSpPr>
            <a:spLocks noGrp="1"/>
          </p:cNvSpPr>
          <p:nvPr>
            <p:ph type="body" idx="1"/>
          </p:nvPr>
        </p:nvSpPr>
        <p:spPr/>
        <p:txBody>
          <a:bodyPr/>
          <a:lstStyle/>
          <a:p>
            <a:r>
              <a:t>配置错误</a:t>
            </a:r>
          </a:p>
        </p:txBody>
      </p:sp>
      <p:sp>
        <p:nvSpPr>
          <p:cNvPr id="4" name="Content Placeholder 3"/>
          <p:cNvSpPr>
            <a:spLocks noGrp="1"/>
          </p:cNvSpPr>
          <p:nvPr>
            <p:ph sz="half" idx="2"/>
          </p:nvPr>
        </p:nvSpPr>
        <p:spPr/>
        <p:txBody>
          <a:bodyPr/>
          <a:lstStyle/>
          <a:p>
            <a:r>
              <a:t>1.负载均衡器的配置可能出现错误，导致服务无法正常提供或存在安全隐患。</a:t>
            </a:r>
          </a:p>
          <a:p>
            <a:r>
              <a:t>2.配置错误可能由于人为操作、系统更新、设备更换等因素引起。</a:t>
            </a:r>
          </a:p>
          <a:p>
            <a:r>
              <a:t>3.需要进行配置审核和测试，以确保负载均衡器的正确配置和安全性。</a:t>
            </a:r>
          </a:p>
          <a:p/>
        </p:txBody>
      </p:sp>
      <p:sp>
        <p:nvSpPr>
          <p:cNvPr id="5" name="Text Placeholder 4"/>
          <p:cNvSpPr>
            <a:spLocks noGrp="1"/>
          </p:cNvSpPr>
          <p:nvPr>
            <p:ph type="body" idx="3"/>
          </p:nvPr>
        </p:nvSpPr>
        <p:spPr/>
        <p:txBody>
          <a:bodyPr/>
          <a:lstStyle/>
          <a:p>
            <a:r>
              <a:t>安全攻击</a:t>
            </a:r>
          </a:p>
        </p:txBody>
      </p:sp>
      <p:sp>
        <p:nvSpPr>
          <p:cNvPr id="6" name="Content Placeholder 5"/>
          <p:cNvSpPr>
            <a:spLocks noGrp="1"/>
          </p:cNvSpPr>
          <p:nvPr>
            <p:ph sz="half" idx="4"/>
          </p:nvPr>
        </p:nvSpPr>
        <p:spPr/>
        <p:txBody>
          <a:bodyPr/>
          <a:lstStyle/>
          <a:p>
            <a:r>
              <a:t>1.负载均衡器可能遭受安全攻击，导致服务被中断或数据泄露。</a:t>
            </a:r>
          </a:p>
          <a:p>
            <a:r>
              <a:t>2.安全攻击可能包括DDoS攻击、注入攻击、跨站脚本等多种类型。</a:t>
            </a:r>
          </a:p>
          <a:p>
            <a:r>
              <a:t>3.需要进行安全防护和漏洞修补，以确保负载均衡器的安全性和可靠性。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故障预测技术</a:t>
            </a:r>
          </a:p>
        </p:txBody>
      </p:sp>
      <p:sp>
        <p:nvSpPr>
          <p:cNvPr id="3" name="Subtitle 2"/>
          <p:cNvSpPr>
            <a:spLocks noGrp="1"/>
          </p:cNvSpPr>
          <p:nvPr>
            <p:ph type="subTitle" idx="1"/>
          </p:nvPr>
        </p:nvSpPr>
        <p:spPr/>
        <p:txBody>
          <a:bodyPr/>
          <a:lstStyle/>
          <a:p>
            <a:r>
              <a:t>负载均衡器故障预测与恢复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故障预测技术</a:t>
            </a:r>
          </a:p>
        </p:txBody>
      </p:sp>
      <p:sp>
        <p:nvSpPr>
          <p:cNvPr id="3" name="Text Placeholder 2"/>
          <p:cNvSpPr>
            <a:spLocks noGrp="1"/>
          </p:cNvSpPr>
          <p:nvPr>
            <p:ph type="body" idx="1"/>
          </p:nvPr>
        </p:nvSpPr>
        <p:spPr/>
        <p:txBody>
          <a:bodyPr/>
          <a:lstStyle/>
          <a:p>
            <a:r>
              <a:t>故障预测技术介绍</a:t>
            </a:r>
          </a:p>
        </p:txBody>
      </p:sp>
      <p:sp>
        <p:nvSpPr>
          <p:cNvPr id="4" name="Content Placeholder 3"/>
          <p:cNvSpPr>
            <a:spLocks noGrp="1"/>
          </p:cNvSpPr>
          <p:nvPr>
            <p:ph sz="half" idx="2"/>
          </p:nvPr>
        </p:nvSpPr>
        <p:spPr/>
        <p:txBody>
          <a:bodyPr/>
          <a:lstStyle/>
          <a:p>
            <a:r>
              <a:t>1.故障预测技术是一种通过对系统性能和行为进行监控和分析，预测未来可能发生故障的技术。</a:t>
            </a:r>
          </a:p>
          <a:p>
            <a:r>
              <a:t>2.通过收集和分析历史数据，可以了解系统的行为模式，从而对未来做出预测。</a:t>
            </a:r>
          </a:p>
          <a:p>
            <a:r>
              <a:t>3.故障预测技术可以帮助提前采取措施，避免或减少故障对系统的影响。</a:t>
            </a:r>
          </a:p>
          <a:p/>
        </p:txBody>
      </p:sp>
      <p:sp>
        <p:nvSpPr>
          <p:cNvPr id="5" name="Text Placeholder 4"/>
          <p:cNvSpPr>
            <a:spLocks noGrp="1"/>
          </p:cNvSpPr>
          <p:nvPr>
            <p:ph type="body" idx="3"/>
          </p:nvPr>
        </p:nvSpPr>
        <p:spPr/>
        <p:txBody>
          <a:bodyPr/>
          <a:lstStyle/>
          <a:p>
            <a:r>
              <a:t>基于统计学的故障预测</a:t>
            </a:r>
          </a:p>
        </p:txBody>
      </p:sp>
      <p:sp>
        <p:nvSpPr>
          <p:cNvPr id="6" name="Content Placeholder 5"/>
          <p:cNvSpPr>
            <a:spLocks noGrp="1"/>
          </p:cNvSpPr>
          <p:nvPr>
            <p:ph sz="half" idx="4"/>
          </p:nvPr>
        </p:nvSpPr>
        <p:spPr/>
        <p:txBody>
          <a:bodyPr/>
          <a:lstStyle/>
          <a:p>
            <a:r>
              <a:t>1.基于统计学的故障预测方法利用历史数据建立统计模型，对未来的故障进行预测。</a:t>
            </a:r>
          </a:p>
          <a:p>
            <a:r>
              <a:t>2.通过分析系统性能指标的变化趋势和波动性，可以预测未来一段时间内系统发生故障的概率。</a:t>
            </a:r>
          </a:p>
          <a:p>
            <a:r>
              <a:t>3.这种方法需要大量的历史数据和专业的统计分析知识，但预测准确度较高。</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故障预测技术</a:t>
            </a:r>
          </a:p>
        </p:txBody>
      </p:sp>
      <p:sp>
        <p:nvSpPr>
          <p:cNvPr id="3" name="Text Placeholder 2"/>
          <p:cNvSpPr>
            <a:spLocks noGrp="1"/>
          </p:cNvSpPr>
          <p:nvPr>
            <p:ph type="body" idx="1"/>
          </p:nvPr>
        </p:nvSpPr>
        <p:spPr/>
        <p:txBody>
          <a:bodyPr/>
          <a:lstStyle/>
          <a:p>
            <a:r>
              <a:t>基于机器学习的故障预测</a:t>
            </a:r>
          </a:p>
        </p:txBody>
      </p:sp>
      <p:sp>
        <p:nvSpPr>
          <p:cNvPr id="4" name="Content Placeholder 3"/>
          <p:cNvSpPr>
            <a:spLocks noGrp="1"/>
          </p:cNvSpPr>
          <p:nvPr>
            <p:ph sz="half" idx="2"/>
          </p:nvPr>
        </p:nvSpPr>
        <p:spPr/>
        <p:txBody>
          <a:bodyPr/>
          <a:lstStyle/>
          <a:p>
            <a:r>
              <a:t>1.基于机器学习的故障预测方法利用人工智能技术对系统性能和行为进行学习和分析，从而进行故障预测。</a:t>
            </a:r>
          </a:p>
          <a:p>
            <a:r>
              <a:t>2.通过训练模型，可以自动识别出系统异常行为，并对未来一段时间内发生故障的可能性进行预测。</a:t>
            </a:r>
          </a:p>
          <a:p>
            <a:r>
              <a:t>3.这种方法需要足够的数据和计算资源，但可以自适应不同的系统和环境，具有较高的应用前景。</a:t>
            </a:r>
          </a:p>
          <a:p/>
        </p:txBody>
      </p:sp>
      <p:sp>
        <p:nvSpPr>
          <p:cNvPr id="5" name="Text Placeholder 4"/>
          <p:cNvSpPr>
            <a:spLocks noGrp="1"/>
          </p:cNvSpPr>
          <p:nvPr>
            <p:ph type="body" idx="3"/>
          </p:nvPr>
        </p:nvSpPr>
        <p:spPr/>
        <p:txBody>
          <a:bodyPr/>
          <a:lstStyle/>
          <a:p>
            <a:r>
              <a:t>基于深度学习的故障预测</a:t>
            </a:r>
          </a:p>
        </p:txBody>
      </p:sp>
      <p:sp>
        <p:nvSpPr>
          <p:cNvPr id="6" name="Content Placeholder 5"/>
          <p:cNvSpPr>
            <a:spLocks noGrp="1"/>
          </p:cNvSpPr>
          <p:nvPr>
            <p:ph sz="half" idx="4"/>
          </p:nvPr>
        </p:nvSpPr>
        <p:spPr/>
        <p:txBody>
          <a:bodyPr/>
          <a:lstStyle/>
          <a:p>
            <a:r>
              <a:t>1.基于深度学习的故障预测方法利用神经网络模型对系统性能和行为进行深度分析和学习，从而进行更加准确的故障预测。</a:t>
            </a:r>
          </a:p>
          <a:p>
            <a:r>
              <a:t>2.通过多层次的神经网络结构，可以更加深入地挖掘系统性能和行为之间的复杂关系，提高预测准确度。</a:t>
            </a:r>
          </a:p>
          <a:p>
            <a:r>
              <a:t>3.这种方法需要大量的数据和计算资源，并需要专业的深度学习技术支持，但可以为负载均衡器的故障预测提供更加精确和可靠的结果。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预测模型建立</a:t>
            </a:r>
          </a:p>
        </p:txBody>
      </p:sp>
      <p:sp>
        <p:nvSpPr>
          <p:cNvPr id="3" name="Subtitle 2"/>
          <p:cNvSpPr>
            <a:spLocks noGrp="1"/>
          </p:cNvSpPr>
          <p:nvPr>
            <p:ph type="subTitle" idx="1"/>
          </p:nvPr>
        </p:nvSpPr>
        <p:spPr/>
        <p:txBody>
          <a:bodyPr/>
          <a:lstStyle/>
          <a:p>
            <a:r>
              <a:t>负载均衡器故障预测与恢复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https://d.book118.com/006000043234010041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负载均衡器简介</vt:lpstr>
      <vt:lpstr> 负载均衡器简介</vt:lpstr>
      <vt:lpstr> 负载均衡器简介</vt:lpstr>
      <vt:lpstr> 负载均衡器简介</vt:lpstr>
      <vt:lpstr> 故障预测重要性</vt:lpstr>
      <vt:lpstr> 故障预测重要性</vt:lpstr>
      <vt:lpstr> 常见故障类型</vt:lpstr>
      <vt:lpstr> 常见故障类型</vt:lpstr>
      <vt:lpstr> 常见故障类型</vt:lpstr>
      <vt:lpstr> 常见故障类型</vt:lpstr>
      <vt:lpstr> 故障预测技术</vt:lpstr>
      <vt:lpstr> 故障预测技术</vt:lpstr>
      <vt:lpstr> 故障预测技术</vt:lpstr>
      <vt:lpstr> 预测模型建立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2024-09-09T00:40:15.588</cp:lastPrinted>
  <dcterms:created xsi:type="dcterms:W3CDTF">2024-09-08T16:40:15Z</dcterms:created>
  <dcterms:modified xsi:type="dcterms:W3CDTF">2024-09-08T16:40:18Z</dcterms:modified>
</cp:coreProperties>
</file>