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895A4-D948-47BC-AF40-B0B9E939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A69B1-350F-4D12-9438-7709B9D2C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16108-5734-4020-84C9-C8AFA631B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0BE9A-A22A-4A65-B439-CBA2D8BB2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8982EF-0C04-4EB8-AD15-DE6881CC8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D463B-C7DC-4852-A27B-8FA805E11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B757D-6BF9-4A41-A61B-25B6AAB4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FDC17-EDFE-4461-A1FE-11355126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9F320-7530-4415-9CEE-0B444E3ED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50BF2-44C1-4578-A315-914BD1AB2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746FE-7258-46D3-A84F-D75B6629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0004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呼吸机应用护理PPT\n## 1.呼吸机的基本原理及功能\n### 1.1呼吸机的分类及工作原理\n### 1.2呼吸机的主要功能及特点\n### 1.3呼吸机在临床治疗中的应用\n## 2.呼吸机应用护理的重要性\n### 2.1呼吸机应用护理对患者治疗效果的影响\n### 2.2呼吸机应用护理对患者并发症的预防\n### 2.3呼吸机应用护理对患者生活质量的影响\n## 3.呼吸机应用护理的实施策略\n### 3.1呼吸机使用前的准备工作\n### 3.2呼吸机使用过程中的监测与调整\n### 3.3呼吸机使用后的清洁与维护\n## 4.呼吸机应用护理的常见问题与解决方法\n### 4.1呼吸机使用过程中出现的常见故障及解决方法\n### 4.2呼吸机使用过程中患者的不适及应对措施\n### 4.3呼吸机使用过程中的护理并发症及预防措施\n## 5.呼吸机应用护理的质量评价与持续改进\n### 5.1呼吸机应用护理的质量评价标准与方法\n### 5.2呼吸机应用护理的持续改进策略与方法\n### 5.3呼吸机应用护理的信息化管理与发展趋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呼吸机应用护理PPT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呼吸机的基本原理及功能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呼吸机的分类</a:t>
                </a:r>
                <a:endParaRPr/>
              </a:p>
            </p:txBody>
          </p:sp>
          <p:sp>
            <p:nvSpPr>
              <p:cNvPr id="1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按照通气方式分类：正压通气呼吸机、负压通气呼吸机和连续气道正压呼吸机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按照用途分类：治疗呼吸机、急救呼吸机和家用呼吸机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按照通气模式分类：单水平呼吸机、双水平呼吸机和自适应呼吸机</a:t>
                </a:r>
                <a:endParaRPr/>
              </a:p>
            </p:txBody>
          </p:sp>
          <p:sp>
            <p:nvSpPr>
              <p:cNvPr id="1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呼吸机的工作原理</a:t>
                </a:r>
                <a:endParaRPr/>
              </a:p>
            </p:txBody>
          </p:sp>
          <p:sp>
            <p:nvSpPr>
              <p:cNvPr id="1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正压通气呼吸机：通过正压气体进入呼吸道，使肺泡扩张，实现通气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负压通气呼吸机：通过负压吸引气体进入呼吸道，使肺泡扩张，实现通气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连续气道正压呼吸机：通过持续的正压气流，保持呼吸道通畅，防止肺泡塌陷</a:t>
                </a:r>
                <a:endParaRPr/>
              </a:p>
            </p:txBody>
          </p:sp>
          <p:sp>
            <p:nvSpPr>
              <p:cNvPr id="1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呼吸机的分类及工作原理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呼吸机的主要功能及特点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呼吸机的主要功能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提供人工呼吸：代替或辅助患者呼吸，维持生命体征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改善氧合：提高患者肺泡氧分压，改善缺氧症状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减轻呼吸肌肉疲劳：降低呼吸做功，减轻呼吸肌肉疲劳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呼吸机的特点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自动化程度高：根据患者病情和呼吸需求，自动调整通气参数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安全性高：具备报警功能，及时发现并处理异常情况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适应性强：可适用于不同病情和年龄段的患者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呼吸机在呼吸系统疾病治疗中的应用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肺炎、支气管炎、肺气肿等肺部感染性疾病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肺纤维化、肺栓塞等肺血管性疾病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肺癌、肺切除等肺部肿瘤性疾病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呼吸机在非呼吸系统疾病治疗中的应用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心脏病、心力衰竭等循环系统疾病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颅脑损伤、脑出血等神经系统疾病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麻醉、手术等过程中的呼吸支持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呼吸机在临床治疗中的应用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呼吸机应用护理的重要性</a:t>
            </a:r>
            <a:endParaRPr/>
          </a:p>
        </p:txBody>
      </p:sp>
      <p:sp>
        <p:nvSpPr>
          <p:cNvPr id="1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呼吸机应用护理对患者治疗效果的影响</a:t>
                </a:r>
                <a:endParaRPr/>
              </a:p>
            </p:txBody>
          </p:sp>
          <p:sp>
            <p:nvSpPr>
              <p:cNvPr id="2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呼吸机参数调整：根据患者病情，调整呼吸机参数，提高治疗效果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呼吸道管理：保持呼吸道通畅，预防并发症，提高治疗效果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患者教育：提高患者对呼吸机的认知和依从性，提高治疗效果</a:t>
                </a:r>
                <a:endParaRPr/>
              </a:p>
            </p:txBody>
          </p:sp>
        </p:grpSp>
        <p:grpSp>
          <p:nvGrpSpPr>
            <p:cNvPr id="20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呼吸机应用护理对患者治疗效果的影响因素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护理人员技能水平：熟练掌握呼吸机操作和护理技能的护理人员，有助于提高治疗效果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护理人员数量：充足的护理人员配备，有助于及时发现和处理问题，提高治疗效果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护理人员培训：定期对护理人员进行培训，提高护理质量，提高治疗效果</a:t>
                </a:r>
                <a:endParaRPr/>
              </a:p>
            </p:txBody>
          </p:sp>
          <p:sp>
            <p:nvSpPr>
              <p:cNvPr id="20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呼吸机应用护理对患者治疗效果的影响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呼吸机应用护理对患者并发症的预防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呼吸道感染：加强呼吸道管理，保持呼吸道通畅，预防感染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肺泡破裂：避免高气道压力，预防肺泡破裂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呼吸机相关肺炎：加强口腔护理，预防细菌定植，降低感染风险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呼吸机应用护理对患者并发症预防的影响因素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护理人员技能水平：熟练掌握呼吸机操作和护理技能的护理人员，有助于预防并发症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护理人员数量：充足的护理人员配备，有助于及时发现和处理问题，预防并发症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护理人员培训：定期对护理人员进行培训，提高护理质量，预防并发症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呼吸机应用护理对患者并发症的预防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提高生活自理能力：通过有效的护理，提高患者生活自理能力，提高生活质量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降低心理压力：加强与患者的沟通，降低心理压力，提高生活质量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提高社会支持：通过患者教育，提高患者及家属对呼吸机的认知和依从性，提高生活质量</a:t>
                </a:r>
                <a:endParaRPr/>
              </a:p>
            </p:txBody>
          </p:sp>
          <p:sp>
            <p:nvSpPr>
              <p:cNvPr id="23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呼吸机应用护理对患者生活质量的影响</a:t>
                </a:r>
                <a:endParaRPr/>
              </a:p>
            </p:txBody>
          </p:sp>
          <p:sp>
            <p:nvSpPr>
              <p:cNvPr id="23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护理人员技能水平：熟练掌握呼吸机操作和护理技能的护理人员，有助于提高生活质量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护理人员数量：充足的护理人员配备，有助于及时发现和处理问题，提高生活质量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护理人员培训：定期对护理人员进行培训，提高护理质量，提高生活质量</a:t>
                </a:r>
                <a:endParaRPr/>
              </a:p>
            </p:txBody>
          </p:sp>
          <p:sp>
            <p:nvSpPr>
              <p:cNvPr id="24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呼吸机应用护理对患者生活质量的影响因素</a:t>
                </a:r>
                <a:endParaRPr/>
              </a:p>
            </p:txBody>
          </p:sp>
          <p:sp>
            <p:nvSpPr>
              <p:cNvPr id="24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呼吸机应用护理对患者生活质量的影响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呼吸机应用护理的实施策略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呼吸机使用前的准备工作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呼吸机使用前的准备工作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呼吸机检查：检查呼吸机性能，确保设备正常运行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患者评估：评估患者病情，制定合适的呼吸机参数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管道准备：准备合适的呼吸机管道，确保通气顺畅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患者教育：向患者及家属讲解呼吸机使用注意事项，提高患者依从性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https://d.book118.com/006000044223010051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呼吸机应用护理PPT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2024-09-17T21:17:24.314</cp:lastPrinted>
  <dcterms:created xsi:type="dcterms:W3CDTF">2024-09-17T13:17:24Z</dcterms:created>
  <dcterms:modified xsi:type="dcterms:W3CDTF">2024-09-17T13:17:26Z</dcterms:modified>
</cp:coreProperties>
</file>