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54A1E-69DB-47C1-8CBD-F1FD9FB2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348AC-1CEE-48F5-BE58-436437FDF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75286-0063-4564-9686-07C44254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80CFB-7FC3-427F-9ABC-AB2A539F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03BC8-E68C-4026-B1B2-9F0135A7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2CD5F-5A7E-43B4-BA01-2DFC6405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D0C1A-C306-4ABF-8EFD-BAF3161A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D7050-F56D-42F7-A93A-0625F334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3511E-4751-4053-AAE6-27B19E2D9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EE75E-1CFB-4017-9E54-1EF7AA0B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783E-3DC8-4AE8-A247-270F7FDA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001102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农村资产管理与会计核算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农村资产管理概述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农村资产清查与评估方法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农村资产日常管理与监督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农村资产处置与收益分配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会计核算在农村资产管理中的应用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农村资产管理概述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3" b="3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农村资产是指农村集体经济组织所拥有的各种经济资源，包括土地、林木、水利、劳动力等。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农村资产可分为固定资产、流动资产、无形资产和其他资产等。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农村资产定义与分类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农村资产分类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农村资产定义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73" b="157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881" b="138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农村资产管理重要性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维护农民权益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农村资产管理是维护农民合法权益的重要手段，通过规范的管理和核算，可以确保农民对集体资产的知情权、参与权和收益权。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促进农村经济发展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农村资产管理有助于优化资源配置，提高资产使用效率，推动农村经济持续健康发展。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加强农村基层治理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农村资产管理是农村基层治理的重要组成部分，通过加强管理和核算，可以提高农村基层组织的治理能力和水平。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核算不准确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农村资产管理现状及问题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当前，部分农村地区存在资产管理不规范的问题，如资产登记不全、处置不当等。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一些地方对农村资产管理的监管不到位，导致出现资产流失、挪用等问题。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部分地区农村资产管理核算存在不准确的问题，如会计核算科目设置不合理、账务处理不及时等。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农村地区普遍缺乏专业的资产管理和会计核算人才，制约了农村资产管理的提升和发展。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会计核算基础知识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会计工作服务的特定单位，明确了会计核算的空间范围。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会计主体假设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持续经营假设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会计分期假设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在可预见的未来，企业将会按当前的规模和状态继续经营下去，不会停业，也不会大规模削减业务。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将一个企业持续经营的生产经营活动划分为一个个连续的、长短相同的期间。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会计基本假设与原则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会计主体在会计确认、计量和报告时以货币计量，反映会计主体的生产经营活动。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货币计量假设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是当期已经实现的收入和已经发生或应当负担的费用，不论款项是否收付，都应当作为当期的收入和费用，计入利润表；凡是不属于当期的收入和费用，即使款项已在当期收付，也不应当作为当期的收入和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权责发生制原则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会计基本假设与原则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企业过去的交易或者事项形成的、由企业拥有或者控制的、预期会给企业带来经济利益的资源。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企业过去的交易或者事项形成的、预期会导致经济利益流出企业的现时义务。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企业资产扣除负债后，由所有者享有的剩余权益。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会计要素及计量属性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企业在日常活动中形成的、会导致所有者权益增加的、与所有者投入资本无关的经济利益的总流入。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企业在日常活动中发生的、会导致所有者权益减少的、与向所有者分配利润无关的经济利益的总流出。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企业在一定会计期间的经营成果，包括收入减去费用后的净额、直接计入当期利润的利得和损失等。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会计要素及计量属性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重置成本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又称现行成本，是指按照当前市场条件，重新取得同样一项资产所需支付的现金或者现金等价物金额。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又称实际成本，是指取得或制造某项财产物资时所实际支付的现金或者现金等价物。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可变现净值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是指在生产经营过程中，以预计售价减去进一步加工成本和销售所必需的预计税金、费用后的净值。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会计要素及计量属性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会计要素及计量属性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是指对未来现金流量以恰当的折现率进行折现后的价值，是考虑货币时间价值因素等的一种计量属性。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公允价值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是指市场参与者在计量日发生的有序交易中，出售一项资产所能收到或者转移一项负债所需支付的价格。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对会计要素对象的具体内容进行分类核算的类目，是进行分类记录、归集和报告的基础工具。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根据会计科目开设的，具有一定格式和结构，用于分类反映会计要素增减变动情况及其结果的载体。包括账户名称、记录经济业务的日期、所依据记账凭证编号、经济业务摘要、增减金额、余额等。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会计科目与账户设置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12" r="24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会计凭证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记录经济业务发生或者完成情况的书面证明，是登记账簿的依据。包括原始凭证和记账凭证两种。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账簿管理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以会计凭证为依据，由具有专门格式和相互联系的账页所组成，用于全面、系统、连续地记录各项经济业务的簿籍。包括总账、明细账、日记账和其他辅助性账簿等。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会计凭证与账簿管理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农村资产清查与评估方法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https://d.book118.com/006000110235010045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2024-09-14T22:35:10.745</cp:lastPrinted>
  <dcterms:created xsi:type="dcterms:W3CDTF">2024-09-14T14:35:10Z</dcterms:created>
  <dcterms:modified xsi:type="dcterms:W3CDTF">2024-09-14T14:35:13Z</dcterms:modified>
</cp:coreProperties>
</file>