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A36D5-ABDE-4D48-B4B3-49F84462F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2B07-A9A0-469D-B189-76FDA4B04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ADA8C-2D4B-41A6-AFA9-9765413D7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E53B4-FDAF-42B5-9D08-071897619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3A482-18C8-449D-BE1D-57B19A20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B2FDC-E2E2-48CB-89BB-3ED6579C1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14BBC-0706-428E-A1E9-87215EC9B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3E806-5EE1-4159-9952-226727EA5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A2D80-A2F1-42EE-B670-7BA2FDB7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021BA-F513-4579-B92A-8A8F204C1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B4894-01F0-4A00-A82C-95925C48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010211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全市政府机关将设首席数据官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首席数据官角色概述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首席数据官的职责和权力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首席数据官的胜任能力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设立首席数据官的挑战与应对策略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首席数据官制度的实施与展望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首席数据官角色概述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推动政府机关数据人才的培养和发展，提升整体数据素养。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负责建立和维护数据管理和治理框架，确保政府数据的安全、合规和高效利用。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首席数据官需负责制定和执行政府机关的数据战略，确保数据资源得到充分利用。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协调各政府部门之间的数据共享和合作，打破数据壁垒，促进政府整体数据能力的提升。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数据管理与治理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数据战略制定者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跨部门协调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数据人才培养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角色定义与职责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强化数据管理能力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通过建立和完善数据管理和治理框架，首席数据官将确保政府数据的安全和合规，避免数据泄露和滥用。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促进跨部门数据共享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首席数据官将协调各政府部门之间的数据共享，提高政府决策效率和公共服务水平。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推动政府数字化转型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首席数据官作为政府数据战略的制定者和执行者，将推动政府机关的数字化转型，提升政府服务效率和质量。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首席数据官在政府机关的重要性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首席数据官需与CIO紧密合作，确保数据战略与信息技术战略相互协调，共同推动政府的数字化转型。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与CIO（首席信息官）的协调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首席数据官需与各业务部门建立良好合作关系，了解业务需求，为业务部门提供数据和决策支持。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与业务部门的关系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与负责数据安全的部门或专员紧密协作，确保政府数据的安全和合规，防范数据泄露和网络攻击。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与数据安全部门的协作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与其他职位的关系和协调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首席数据官的职责和权力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33909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33909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首席数据官将负责根据政府的整体战略和目标，制定相应的数据策略，以确保政府数据的有效管理和优化利用。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监督并推动数据策略的执行，确保各个部门和机构之间的协调合作，以实现数据策略的全面落地。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制定数据策略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执行数据计划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数据策略制定与执行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数据规范管理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制定和完善政府数据的管理规范，包括数据的收集、存储、处理、传输和使用等方面的标准，确保政府数据的规范性和一致性。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构建和完善政府数据的安全保障体系，防止数据泄露、篡改和破坏，确保政府数据的安全性和完整性。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数据管理与保护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数据辅助决策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通过数据挖掘和分析，为政府决策提供科学依据，提高政府决策的针对性和实效性。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数据价值推广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推动政府数据的开放共享，引导社会各界充分利用政府数据，创造社会价值，推动经济社会发展。同时，加强与其他城市、地区的数据交流与合作，推动政府数据工作的协同发展。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数据驱动决策与推广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首席数据官的胜任能力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https://d.book118.com/006001021142010054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2024-09-21T19:18:20.596</cp:lastPrinted>
  <dcterms:created xsi:type="dcterms:W3CDTF">2024-09-21T11:18:20Z</dcterms:created>
  <dcterms:modified xsi:type="dcterms:W3CDTF">2024-09-21T11:18:22Z</dcterms:modified>
</cp:coreProperties>
</file>