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72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4E49A8-B661-476D-9B42-96C951788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F9CFF-4B2C-45D2-9666-435E84A28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9A8D5-4C4B-4188-8737-738EB49C1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DDF63B-7A29-492A-A8D4-ED8EEE77E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2560D4-A3B7-47AA-8F27-C7885EBC5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0F9C25-CA2E-4FC2-A957-5EA8D424F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B4359B-00DB-45F2-AA67-42641ECCF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DDE5F3-6C03-44FE-9783-B88C11177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A4C8F-142B-4CFF-994B-23314084E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9F7A5F-57D3-4EE5-A366-F9DE1F81A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F0B10-DC6F-4309-8AC4-05595AE0C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868" r:id="rId2"/>
    <p:sldLayoutId id="2147489869" r:id="rId3"/>
    <p:sldLayoutId id="2147489870" r:id="rId4"/>
    <p:sldLayoutId id="2147489871" r:id="rId5"/>
    <p:sldLayoutId id="2147489872" r:id="rId6"/>
    <p:sldLayoutId id="2147489873" r:id="rId7"/>
    <p:sldLayoutId id="2147489874" r:id="rId8"/>
    <p:sldLayoutId id="2147489875" r:id="rId9"/>
    <p:sldLayoutId id="2147489876" r:id="rId10"/>
    <p:sldLayoutId id="214748987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0111412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市场营销课总结报告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市场营销课程概述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市场营销理论学习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市场营销实践操作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市场营销课程收获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市场营销课程不足与改进建议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市场营销课程概述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课程目标</a:t>
            </a:r>
            <a:endParaRPr lang="zh-CN" altLang="en-US"/>
          </a:p>
        </p:txBody>
      </p:sp>
      <p:sp>
        <p:nvSpPr>
          <p:cNvPr id="10489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0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掌握市场营销的基本概念、原理和方法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学会制定市场营销策略和计划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1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了解市场趋势和消费者需求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提高沟通和谈判技巧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课程内容</a:t>
            </a:r>
            <a:endParaRPr lang="zh-CN" altLang="en-US"/>
          </a:p>
        </p:txBody>
      </p:sp>
      <p:sp>
        <p:nvSpPr>
          <p:cNvPr id="104895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营销策略：讲解如何制定有效的营销策略，包括目标市场定位、产品定价、促销和分销渠道等。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市场营销概念：介绍市场营销的基本概念和定义，强调市场营销在企业发展中的重要性。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市场调研：介绍市场调研的方法和技巧，如何收集和分析消费者需求、竞争者信息等。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品牌建设：探讨品牌建设的关键要素和方法，如何提升品牌知名度和忠诚度。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  <p:sp>
        <p:nvSpPr>
          <p:cNvPr id="104900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案例分析：通过实际案例，帮助学生理解市场营销理论和实践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小组讨论：鼓励学生积极参与，提高团队协作和沟通能力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角色扮演：模拟真实场景，让学生亲身体验市场营销策略和技巧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互动问答：及时解答学生疑问，加深学生对课程内容的理解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市场营销理论学习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市场细分理论</a:t>
            </a:r>
            <a:endParaRPr lang="zh-CN" altLang="en-US"/>
          </a:p>
        </p:txBody>
      </p:sp>
      <p:sp>
        <p:nvSpPr>
          <p:cNvPr id="1049086" name="正文"/>
          <p:cNvSpPr txBox="1"/>
          <p:nvPr>
            <p:custDataLst>
              <p:tags r:id="rId2"/>
            </p:custDataLst>
          </p:nvPr>
        </p:nvSpPr>
        <p:spPr>
          <a:xfrm>
            <a:off x="3190387" y="5605697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市场细分的方法：市场细分的方法包括多维度细分、系列细分、地图模型等。企业可以根据实际情况选择适合的方法进行市场细分。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标题"/>
          <p:cNvSpPr txBox="1"/>
          <p:nvPr>
            <p:custDataLst>
              <p:tags r:id="rId3"/>
            </p:custDataLst>
          </p:nvPr>
        </p:nvSpPr>
        <p:spPr>
          <a:xfrm>
            <a:off x="3190387" y="5141077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90" name="正文"/>
          <p:cNvSpPr txBox="1"/>
          <p:nvPr>
            <p:custDataLst>
              <p:tags r:id="rId4"/>
            </p:custDataLst>
          </p:nvPr>
        </p:nvSpPr>
        <p:spPr>
          <a:xfrm>
            <a:off x="3194175" y="4389857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市场细分的标准：常见的市场细分标准包括地理、人口、心理和行为等。企业可以根据自身产品和目标市场选择合适的细分标准。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标题"/>
          <p:cNvSpPr txBox="1"/>
          <p:nvPr>
            <p:custDataLst>
              <p:tags r:id="rId5"/>
            </p:custDataLst>
          </p:nvPr>
        </p:nvSpPr>
        <p:spPr>
          <a:xfrm>
            <a:off x="3194175" y="3924605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6"/>
            </p:custDataLst>
          </p:nvPr>
        </p:nvSpPr>
        <p:spPr>
          <a:xfrm>
            <a:off x="3190387" y="1955651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市场细分的概念：市场细分是根据消费者需求、购买行为和习惯等因素，将整体市场划分为若干个具有共同特征的子市场。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标题"/>
          <p:cNvSpPr txBox="1"/>
          <p:nvPr>
            <p:custDataLst>
              <p:tags r:id="rId7"/>
            </p:custDataLst>
          </p:nvPr>
        </p:nvSpPr>
        <p:spPr>
          <a:xfrm>
            <a:off x="3190387" y="1490400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98" name="正文"/>
          <p:cNvSpPr txBox="1"/>
          <p:nvPr>
            <p:custDataLst>
              <p:tags r:id="rId8"/>
            </p:custDataLst>
          </p:nvPr>
        </p:nvSpPr>
        <p:spPr>
          <a:xfrm>
            <a:off x="3194175" y="3172754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市场细分的重要性：市场细分有助于企业更好地了解目标市场，制定更有效的营销策略，提高市场占有率和盈利能力。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标题"/>
          <p:cNvSpPr txBox="1"/>
          <p:nvPr>
            <p:custDataLst>
              <p:tags r:id="rId9"/>
            </p:custDataLst>
          </p:nvPr>
        </p:nvSpPr>
        <p:spPr>
          <a:xfrm>
            <a:off x="3194175" y="2706871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定位理论</a:t>
            </a:r>
            <a:endParaRPr lang="zh-CN" altLang="en-US"/>
          </a:p>
        </p:txBody>
      </p:sp>
      <p:sp>
        <p:nvSpPr>
          <p:cNvPr id="104913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定位理论的实践案例：苹果公司的iPhone通过精准定位高端市场，成为智能手机行业的佼佼者。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定位理论定义：确定品牌在市场中的独特位置，以吸引目标消费者。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定位理论的应用：在市场营销中，定位理论用于明确产品或服务的核心优势和差异化特征。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定位理论的意义：在竞争激烈的市场环境中，正确的定位有助于企业获得竞争优势和市场份额。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营销组合理论</a:t>
            </a:r>
            <a:endParaRPr lang="zh-CN" altLang="en-US"/>
          </a:p>
        </p:txBody>
      </p:sp>
      <p:sp>
        <p:nvSpPr>
          <p:cNvPr id="1049202" name="正文"/>
          <p:cNvSpPr txBox="1"/>
          <p:nvPr>
            <p:custDataLst>
              <p:tags r:id="rId2"/>
            </p:custDataLst>
          </p:nvPr>
        </p:nvSpPr>
        <p:spPr>
          <a:xfrm>
            <a:off x="621788" y="3458303"/>
            <a:ext cx="2371773" cy="13790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latin typeface="+mn-ea"/>
              </a:rPr>
              <a:t>定义：指企业根据市场需求，综合运用各种市场营销手段，将产品、价格、促销和渠道等营销因素进行优化组合，以实现最佳的市场营销效果。</a:t>
            </a:r>
            <a:endParaRPr lang="zh-CN" altLang="en-US" sz="1200" spc="150">
              <a:latin typeface="+mn-ea"/>
            </a:endParaRPr>
          </a:p>
        </p:txBody>
      </p:sp>
      <p:sp>
        <p:nvSpPr>
          <p:cNvPr id="1049204" name="标题"/>
          <p:cNvSpPr txBox="1"/>
          <p:nvPr>
            <p:custDataLst>
              <p:tags r:id="rId3"/>
            </p:custDataLst>
          </p:nvPr>
        </p:nvSpPr>
        <p:spPr>
          <a:xfrm>
            <a:off x="608400" y="2902681"/>
            <a:ext cx="2385831" cy="39362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06" name="正文"/>
          <p:cNvSpPr txBox="1"/>
          <p:nvPr>
            <p:custDataLst>
              <p:tags r:id="rId4"/>
            </p:custDataLst>
          </p:nvPr>
        </p:nvSpPr>
        <p:spPr>
          <a:xfrm>
            <a:off x="3482911" y="3458303"/>
            <a:ext cx="2371773" cy="13790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latin typeface="+mn-ea"/>
              </a:rPr>
              <a:t>营销组合的四个基本要素：产品、价格、促销和渠道。</a:t>
            </a:r>
            <a:endParaRPr lang="zh-CN" altLang="en-US" sz="1200" spc="150">
              <a:latin typeface="+mn-ea"/>
            </a:endParaRPr>
          </a:p>
        </p:txBody>
      </p:sp>
      <p:sp>
        <p:nvSpPr>
          <p:cNvPr id="1049208" name="标题"/>
          <p:cNvSpPr txBox="1"/>
          <p:nvPr>
            <p:custDataLst>
              <p:tags r:id="rId5"/>
            </p:custDataLst>
          </p:nvPr>
        </p:nvSpPr>
        <p:spPr>
          <a:xfrm>
            <a:off x="3469523" y="2902681"/>
            <a:ext cx="2385831" cy="39362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lang="zh-CN" altLang="en-US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210" name="正文"/>
          <p:cNvSpPr txBox="1"/>
          <p:nvPr>
            <p:custDataLst>
              <p:tags r:id="rId6"/>
            </p:custDataLst>
          </p:nvPr>
        </p:nvSpPr>
        <p:spPr>
          <a:xfrm>
            <a:off x="6344035" y="3458303"/>
            <a:ext cx="2371773" cy="13790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latin typeface="+mn-ea"/>
              </a:rPr>
              <a:t>营销组合理论的意义：帮助企业更好地满足市场需求，提高市场竞争力，实现可持续发展。</a:t>
            </a:r>
            <a:endParaRPr lang="zh-CN" altLang="en-US" sz="1200" spc="150">
              <a:latin typeface="+mn-ea"/>
            </a:endParaRPr>
          </a:p>
        </p:txBody>
      </p:sp>
      <p:sp>
        <p:nvSpPr>
          <p:cNvPr id="1049212" name="标题"/>
          <p:cNvSpPr txBox="1"/>
          <p:nvPr>
            <p:custDataLst>
              <p:tags r:id="rId7"/>
            </p:custDataLst>
          </p:nvPr>
        </p:nvSpPr>
        <p:spPr>
          <a:xfrm>
            <a:off x="6330646" y="2902681"/>
            <a:ext cx="2385831" cy="39362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14" name="正文"/>
          <p:cNvSpPr txBox="1"/>
          <p:nvPr>
            <p:custDataLst>
              <p:tags r:id="rId8"/>
            </p:custDataLst>
          </p:nvPr>
        </p:nvSpPr>
        <p:spPr>
          <a:xfrm>
            <a:off x="9205158" y="3458303"/>
            <a:ext cx="2371773" cy="13790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latin typeface="+mn-ea"/>
              </a:rPr>
              <a:t>营销组合理论的实践应用：企业可以根据市场需求和竞争情况，制定相应的营销策略，通过优化组合营销手段，提高市场营销效果。</a:t>
            </a:r>
            <a:endParaRPr lang="zh-CN" altLang="en-US" sz="1200" spc="150">
              <a:latin typeface="+mn-ea"/>
            </a:endParaRPr>
          </a:p>
        </p:txBody>
      </p:sp>
      <p:sp>
        <p:nvSpPr>
          <p:cNvPr id="1049216" name="标题"/>
          <p:cNvSpPr txBox="1"/>
          <p:nvPr>
            <p:custDataLst>
              <p:tags r:id="rId9"/>
            </p:custDataLst>
          </p:nvPr>
        </p:nvSpPr>
        <p:spPr>
          <a:xfrm>
            <a:off x="9191769" y="2902681"/>
            <a:ext cx="2385831" cy="39362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lang="zh-CN" altLang="en-US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市场营销实践操作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https://d.book118.com/006001114124010051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8"/>
  <p:tag name="KSO_WM_UNIT_TYPE" val="l_h_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144.50000000000003,&quot;width&quot;:819.3}"/>
  <p:tag name="KSO_WM_TAG_VERSION" val="3.0"/>
  <p:tag name="KSO_WM_TEMPLATE_CATEGORY" val="diagram"/>
  <p:tag name="KSO_WM_TEMPLATE_INDEX" val="20231258"/>
  <p:tag name="KSO_WM_UNIT_COMPATIBLE" val="0"/>
  <p:tag name="KSO_WM_UNIT_DIAGRAM_ISNUMVISUAL" val="0"/>
  <p:tag name="KSO_WM_UNIT_DIAGRAM_ISREFERUNIT" val="0"/>
  <p:tag name="KSO_WM_UNIT_HIGHLIGHT" val="0"/>
  <p:tag name="KSO_WM_UNIT_ID" val="diagram20231258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8"/>
  <p:tag name="KSO_WM_UNIT_TYPE" val="l_h_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7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MiSans</vt:lpstr>
      <vt:lpstr>Wingdings</vt:lpstr>
      <vt:lpstr>Calibri Light</vt:lpstr>
      <vt:lpstr>微软雅黑</vt:lpstr>
      <vt:lpstr>Office Theme</vt:lpstr>
      <vt:lpstr>市场营销课总结报告</vt:lpstr>
      <vt:lpstr>目录</vt:lpstr>
      <vt:lpstr>市场营销课程概述</vt:lpstr>
      <vt:lpstr>课程目标</vt:lpstr>
      <vt:lpstr>课程内容</vt:lpstr>
      <vt:lpstr>教学方法</vt:lpstr>
      <vt:lpstr>市场营销理论学习</vt:lpstr>
      <vt:lpstr>市场细分理论</vt:lpstr>
      <vt:lpstr>定位理论</vt:lpstr>
      <vt:lpstr>营销组合理论</vt:lpstr>
      <vt:lpstr>市场营销实践操作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2024-09-17T07:57:03.425</cp:lastPrinted>
  <dcterms:created xsi:type="dcterms:W3CDTF">2024-09-16T23:57:03Z</dcterms:created>
  <dcterms:modified xsi:type="dcterms:W3CDTF">2024-09-16T23:57:05Z</dcterms:modified>
</cp:coreProperties>
</file>