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FAA49-79D0-4582-B552-0F190D8B0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0B975D-0E0F-487D-92C5-60D568304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24573-BB91-49FB-A4C9-574A4398C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067029-D78F-47FC-8BA7-9A4DAEA9C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B6F142-E813-4B3C-B9ED-618AD4D2D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A2E5CB-C445-4BC9-A6D8-F08A69CAC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00068E-9DE2-448A-BF84-CC73EAA1C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696BEE-575C-4319-833C-CF47726DD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F1131F-EF41-4E02-A485-796CECC86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49B5A-4EF7-46C3-90D2-84120068E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C8F6B-A8E8-4DDB-9E07-7E0FBF9DC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00200100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慢性疾病科普知识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慢性疾病概述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慢性疾病的成因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慢性疾病的预防与控制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慢性疾病的早期发现与治疗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慢性疾病患者的生活与护理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慢性疾病的科学研究与进展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慢性疾病概述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慢性疾病是指病程较长、持续时间较久的疾病，通常难以治愈，需要长期治疗和管理。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慢性疾病主要分为心血管疾病、糖尿病、慢性呼吸系统疾病、癌症等类型。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糖尿病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慢性呼吸系统疾病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癌症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常见慢性疾病类型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1620" r="1162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6548" r="1654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包括高血压、冠心病、心肌梗死、脑卒中等。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以高血糖为特征的代谢性疾病，可能导致多种并发症。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如慢性阻塞性肺病（COPD）、哮喘等。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包括肺癌、肝癌、乳腺癌等多种类型。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慢性疾病可能导致患者长期处于不适状态，影响日常生活和工作。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影响生活质量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慢性疾病需要长期治疗和管理，给家庭和社会带来巨大的经济负担。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增加医疗负担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慢性疾病可能导致患者死亡，尤其是心血管疾病和癌症等严重类型。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威胁生命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慢性疾病的危害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慢性疾病的成因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516" b="185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某些慢性疾病具有家族聚集性，可能受到遗传基因的影响，使得个体容易患病。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某些基因突变可能导致身体代谢异常，增加慢性疾病的风险。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基因突变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遗传易感性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长期暴露于空气污染环境中可能导致肺部疾病、心血管疾病等慢性疾病。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空气污染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饮食因素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083" r="7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职业暴露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24" r="146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不良饮食习惯、缺乏营养素等与慢性疾病的发生密切相关。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长期接触有害物质、辐射等职业暴露可能增加慢性疾病的风险。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长期熬夜、不规律的作息可能导致身体机能紊乱，增加慢性疾病的风险。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125" r="71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208" b="22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不规律的作息时间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长期缺乏运动可能导致身体代谢异常，增加慢性疾病的风险。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缺乏运动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过度摄入高热量、高脂肪、高盐等食物可能导致慢性疾病的发生。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不良饮食习惯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不良生活习惯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长期精神压力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长期处于高压力状态可能对身体健康产生负面影响，增加慢性疾病的风险。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抑郁和焦虑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抑郁和焦虑等心理问题可能影响身体免疫力和生理功能，增加慢性疾病的风险。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063" r="22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精神压力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慢性疾病的预防与控制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总结词：合理膳食是预防慢性疾病的重要措施，应遵循低盐、低糖、低脂、高纤维的饮食原则。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控制总热量摄入，保持能量平衡，避免超重和肥胖。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选择富含优质蛋白质的食物，如瘦肉、蛋、奶、豆类等。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多摄入新鲜蔬菜和水果，以补充维生素和矿物质。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控制盐、糖、油的摄入量，避免食用高盐、高糖、高脂食品。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健康饮食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根据个人情况选择合适的运动方式，如散步、慢跑、骑车、游泳等有氧运动。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同时加强肌肉力量训练，以增强身体耐力和稳定性。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每周进行至少150分钟的中等强度有氧运动，或75分钟的高强度有氧运动。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总结词：适量运动有助于提高身体机能，预防慢性疾病的发生。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避免过度饮食和缺乏运动导致的肥胖。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总结词：保持健康的体重范围，可以有效降低慢性疾病的风险。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通过合理膳食和适量运动，将体重控制在正常范围内。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注意腰围的控制，男性腰围不超过90厘米，女性腰围不超过85厘米。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https://d.book118.com/006002001005010033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2024-09-01T10:25:17.006</cp:lastPrinted>
  <dcterms:created xsi:type="dcterms:W3CDTF">2024-09-01T02:25:17Z</dcterms:created>
  <dcterms:modified xsi:type="dcterms:W3CDTF">2024-09-01T02:25:19Z</dcterms:modified>
</cp:coreProperties>
</file>