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fntdata" ContentType="application/x-fontdata"/>
  <Default Extension="png" ContentType="image/png"/>
  <Default Extension="wdp" ContentType="image/vnd.ms-photo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embedTrueTypeFonts="1" saveSubsetFonts="1">
  <p:sldMasterIdLst>
    <p:sldMasterId id="2147483648" r:id="rId1"/>
    <p:sldMasterId id="2147483667" r:id="rId2"/>
  </p:sldMasterIdLst>
  <p:notesMasterIdLst>
    <p:notesMasterId r:id="rId3"/>
  </p:notesMasterIdLst>
  <p:sldIdLst>
    <p:sldId id="259" r:id="rId4"/>
    <p:sldId id="262" r:id="rId5"/>
    <p:sldId id="265" r:id="rId6"/>
    <p:sldId id="268" r:id="rId7"/>
    <p:sldId id="271" r:id="rId8"/>
    <p:sldId id="274" r:id="rId9"/>
    <p:sldId id="277" r:id="rId10"/>
    <p:sldId id="280" r:id="rId11"/>
    <p:sldId id="283" r:id="rId12"/>
    <p:sldId id="286" r:id="rId13"/>
    <p:sldId id="289" r:id="rId14"/>
    <p:sldId id="292" r:id="rId15"/>
    <p:sldId id="294" r:id="rId16"/>
  </p:sldIdLst>
  <p:sldSz cx="9144000" cy="5143500"/>
  <p:notesSz cx="6858000" cy="9144000"/>
  <p:embeddedFontLst>
    <p:embeddedFont>
      <p:font typeface="微软雅黑" panose="020B0503020204020204" pitchFamily="2" charset="-122"/>
      <p:regular r:id="rId18"/>
      <p:bold r:id="rId19"/>
    </p:embeddedFont>
    <p:embeddedFont>
      <p:font typeface="Calibri" panose="020F0502020204030204" pitchFamily="2" charset="0"/>
      <p:regular r:id="rId20"/>
      <p:bold r:id="rId21"/>
      <p:italic r:id="rId22"/>
      <p:boldItalic r:id="rId23"/>
    </p:embeddedFont>
    <p:embeddedFont>
      <p:font typeface="Calibri Light" panose="020F0302020204030204" pitchFamily="2" charset="0"/>
      <p:regular r:id="rId24"/>
      <p:italic r:id="rId25"/>
    </p:embeddedFont>
  </p:embeddedFontLst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7.xml" /><Relationship Id="rId11" Type="http://schemas.openxmlformats.org/officeDocument/2006/relationships/slide" Target="slides/slide8.xml" /><Relationship Id="rId12" Type="http://schemas.openxmlformats.org/officeDocument/2006/relationships/slide" Target="slides/slide9.xml" /><Relationship Id="rId13" Type="http://schemas.openxmlformats.org/officeDocument/2006/relationships/slide" Target="slides/slide10.xml" /><Relationship Id="rId14" Type="http://schemas.openxmlformats.org/officeDocument/2006/relationships/slide" Target="slides/slide11.xml" /><Relationship Id="rId15" Type="http://schemas.openxmlformats.org/officeDocument/2006/relationships/slide" Target="slides/slide12.xml" /><Relationship Id="rId16" Type="http://schemas.openxmlformats.org/officeDocument/2006/relationships/slide" Target="slides/slide13.xml" /><Relationship Id="rId17" Type="http://schemas.openxmlformats.org/officeDocument/2006/relationships/tags" Target="tags/tag1.xml" /><Relationship Id="rId18" Type="http://schemas.openxmlformats.org/officeDocument/2006/relationships/font" Target="fonts/font1.fntdata" /><Relationship Id="rId19" Type="http://schemas.openxmlformats.org/officeDocument/2006/relationships/font" Target="fonts/font2.fntdata" /><Relationship Id="rId2" Type="http://schemas.openxmlformats.org/officeDocument/2006/relationships/slideMaster" Target="slideMasters/slideMaster2.xml" /><Relationship Id="rId20" Type="http://schemas.openxmlformats.org/officeDocument/2006/relationships/font" Target="fonts/font3.fntdata" /><Relationship Id="rId21" Type="http://schemas.openxmlformats.org/officeDocument/2006/relationships/font" Target="fonts/font4.fntdata" /><Relationship Id="rId22" Type="http://schemas.openxmlformats.org/officeDocument/2006/relationships/font" Target="fonts/font5.fntdata" /><Relationship Id="rId23" Type="http://schemas.openxmlformats.org/officeDocument/2006/relationships/font" Target="fonts/font6.fntdata" /><Relationship Id="rId24" Type="http://schemas.openxmlformats.org/officeDocument/2006/relationships/font" Target="fonts/font7.fntdata" /><Relationship Id="rId25" Type="http://schemas.openxmlformats.org/officeDocument/2006/relationships/font" Target="fonts/font8.fntdata" /><Relationship Id="rId26" Type="http://schemas.openxmlformats.org/officeDocument/2006/relationships/presProps" Target="presProps.xml" /><Relationship Id="rId27" Type="http://schemas.openxmlformats.org/officeDocument/2006/relationships/viewProps" Target="viewProps.xml" /><Relationship Id="rId28" Type="http://schemas.openxmlformats.org/officeDocument/2006/relationships/theme" Target="theme/theme1.xml" /><Relationship Id="rId29" Type="http://schemas.openxmlformats.org/officeDocument/2006/relationships/tableStyles" Target="tableStyles.xml" /><Relationship Id="rId3" Type="http://schemas.openxmlformats.org/officeDocument/2006/relationships/notesMaster" Target="notesMasters/notesMaster1.xml" /><Relationship Id="rId4" Type="http://schemas.openxmlformats.org/officeDocument/2006/relationships/slide" Target="slides/slide1.xml" /><Relationship Id="rId5" Type="http://schemas.openxmlformats.org/officeDocument/2006/relationships/slide" Target="slides/slide2.xml" /><Relationship Id="rId6" Type="http://schemas.openxmlformats.org/officeDocument/2006/relationships/slide" Target="slides/slide3.xml" /><Relationship Id="rId7" Type="http://schemas.openxmlformats.org/officeDocument/2006/relationships/slide" Target="slides/slide4.xml" /><Relationship Id="rId8" Type="http://schemas.openxmlformats.org/officeDocument/2006/relationships/slide" Target="slides/slide5.xml" /><Relationship Id="rId9" Type="http://schemas.openxmlformats.org/officeDocument/2006/relationships/slide" Target="slides/slide6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3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页眉占位符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>
                <a:latin typeface="微软雅黑" panose="020b0503020204020204" charset="-122"/>
                <a:ea typeface="微软雅黑" panose="020b0503020204020204" charset="-122"/>
              </a:defRPr>
            </a:lvl1pPr>
          </a:lstStyle>
          <a:p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>
                <a:latin typeface="微软雅黑" panose="020b0503020204020204" charset="-122"/>
                <a:ea typeface="微软雅黑" panose="020b0503020204020204" charset="-122"/>
              </a:defRPr>
            </a:lvl1pPr>
          </a:lstStyle>
          <a:p>
            <a:fld id="{1AC49D05-6128-4D0D-A32A-06A5E73B386C}" type="datetimeFigureOut">
              <a:rPr lang="zh-CN" altLang="en-US" smtClean="0"/>
              <a:t>2021/11/17</a:t>
            </a:fld>
            <a:endParaRPr lang="zh-CN" altLang="en-US"/>
          </a:p>
        </p:txBody>
      </p:sp>
      <p:sp>
        <p:nvSpPr>
          <p:cNvPr id="4" name="幻灯片图像占位符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</p:sp>
      <p:sp>
        <p:nvSpPr>
          <p:cNvPr id="5" name="备注占位符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>
                <a:latin typeface="微软雅黑" panose="020b0503020204020204" charset="-122"/>
                <a:ea typeface="微软雅黑" panose="020b0503020204020204" charset="-122"/>
              </a:defRPr>
            </a:lvl1pPr>
          </a:lstStyle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>
                <a:latin typeface="微软雅黑" panose="020b0503020204020204" charset="-122"/>
                <a:ea typeface="微软雅黑" panose="020b0503020204020204" charset="-122"/>
              </a:defRPr>
            </a:lvl1pPr>
          </a:lstStyle>
          <a:p>
            <a:fld id="{5849F42C-2DAE-424C-A4B8-3140182C3E9F}" type="slidenum">
              <a:rPr lang="zh-CN" altLang="en-US" smtClean="0"/>
              <a:t>‹#›</a:t>
            </a:fld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685800" rtl="0" eaLnBrk="1" latinLnBrk="0" hangingPunct="1">
      <a:defRPr sz="1200" kern="1200">
        <a:solidFill>
          <a:schemeClr val="tx1"/>
        </a:solidFill>
        <a:latin typeface="微软雅黑" panose="020b0503020204020204" charset="-122"/>
        <a:ea typeface="微软雅黑" panose="020b0503020204020204" charset="-122"/>
        <a:cs typeface="+mn-cs"/>
      </a:defRPr>
    </a:lvl1pPr>
    <a:lvl2pPr marL="342900" algn="l" defTabSz="685800" rtl="0" eaLnBrk="1" latinLnBrk="0" hangingPunct="1">
      <a:defRPr sz="900" kern="1200">
        <a:solidFill>
          <a:schemeClr val="tx1"/>
        </a:solidFill>
        <a:latin typeface="微软雅黑" panose="020b0503020204020204" charset="-122"/>
        <a:ea typeface="微软雅黑" panose="020b0503020204020204" charset="-122"/>
        <a:cs typeface="+mn-cs"/>
      </a:defRPr>
    </a:lvl2pPr>
    <a:lvl3pPr marL="685800" algn="l" defTabSz="685800" rtl="0" eaLnBrk="1" latinLnBrk="0" hangingPunct="1">
      <a:defRPr sz="900" kern="1200">
        <a:solidFill>
          <a:schemeClr val="tx1"/>
        </a:solidFill>
        <a:latin typeface="微软雅黑" panose="020b0503020204020204" charset="-122"/>
        <a:ea typeface="微软雅黑" panose="020b0503020204020204" charset="-122"/>
        <a:cs typeface="+mn-cs"/>
      </a:defRPr>
    </a:lvl3pPr>
    <a:lvl4pPr marL="1028700" algn="l" defTabSz="685800" rtl="0" eaLnBrk="1" latinLnBrk="0" hangingPunct="1">
      <a:defRPr sz="900" kern="1200">
        <a:solidFill>
          <a:schemeClr val="tx1"/>
        </a:solidFill>
        <a:latin typeface="微软雅黑" panose="020b0503020204020204" charset="-122"/>
        <a:ea typeface="微软雅黑" panose="020b0503020204020204" charset="-122"/>
        <a:cs typeface="+mn-cs"/>
      </a:defRPr>
    </a:lvl4pPr>
    <a:lvl5pPr marL="1371600" algn="l" defTabSz="685800" rtl="0" eaLnBrk="1" latinLnBrk="0" hangingPunct="1">
      <a:defRPr sz="900" kern="1200">
        <a:solidFill>
          <a:schemeClr val="tx1"/>
        </a:solidFill>
        <a:latin typeface="微软雅黑" panose="020b0503020204020204" charset="-122"/>
        <a:ea typeface="微软雅黑" panose="020b0503020204020204" charset="-122"/>
        <a:cs typeface="+mn-cs"/>
      </a:defRPr>
    </a:lvl5pPr>
    <a:lvl6pPr marL="1714500" algn="l" defTabSz="685800" rtl="0" eaLnBrk="1" latinLnBrk="0" hangingPunct="1">
      <a:defRPr sz="900" kern="1200">
        <a:solidFill>
          <a:schemeClr val="tx1"/>
        </a:solidFill>
        <a:latin typeface="+mn-lt"/>
        <a:ea typeface="+mn-ea"/>
        <a:cs typeface="+mn-cs"/>
      </a:defRPr>
    </a:lvl6pPr>
    <a:lvl7pPr marL="2057400" algn="l" defTabSz="685800" rtl="0" eaLnBrk="1" latinLnBrk="0" hangingPunct="1">
      <a:defRPr sz="900" kern="1200">
        <a:solidFill>
          <a:schemeClr val="tx1"/>
        </a:solidFill>
        <a:latin typeface="+mn-lt"/>
        <a:ea typeface="+mn-ea"/>
        <a:cs typeface="+mn-cs"/>
      </a:defRPr>
    </a:lvl7pPr>
    <a:lvl8pPr marL="2400300" algn="l" defTabSz="685800" rtl="0" eaLnBrk="1" latinLnBrk="0" hangingPunct="1">
      <a:defRPr sz="900" kern="1200">
        <a:solidFill>
          <a:schemeClr val="tx1"/>
        </a:solidFill>
        <a:latin typeface="+mn-lt"/>
        <a:ea typeface="+mn-ea"/>
        <a:cs typeface="+mn-cs"/>
      </a:defRPr>
    </a:lvl8pPr>
    <a:lvl9pPr marL="2743200" algn="l" defTabSz="685800" rtl="0" eaLnBrk="1" latinLnBrk="0" hangingPunct="1">
      <a:defRPr sz="9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_rels/notesSlide3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3.xml" /><Relationship Id="rId2" Type="http://schemas.openxmlformats.org/officeDocument/2006/relationships/notesMaster" Target="../notesMasters/notesMaster1.xml" /></Relationships>
</file>

<file path=ppt/notesSlides/_rels/notesSlide4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4.xml" /><Relationship Id="rId2" Type="http://schemas.openxmlformats.org/officeDocument/2006/relationships/notesMaster" Target="../notesMasters/notesMaster1.xml" /></Relationships>
</file>

<file path=ppt/notesSlides/_rels/notesSlide5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5.xml" /><Relationship Id="rId2" Type="http://schemas.openxmlformats.org/officeDocument/2006/relationships/notesMaster" Target="../notesMasters/notesMaster1.xml" /></Relationships>
</file>

<file path=ppt/notesSlides/_rels/notesSlide6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6.xml" /><Relationship Id="rId2" Type="http://schemas.openxmlformats.org/officeDocument/2006/relationships/notesMaster" Target="../notesMasters/notesMaster1.xml" /></Relationships>
</file>

<file path=ppt/notesSlides/_rels/notesSlide7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7.xml" /><Relationship Id="rId2" Type="http://schemas.openxmlformats.org/officeDocument/2006/relationships/notesMaster" Target="../notesMasters/notesMaster1.xml" /></Relationships>
</file>

<file path=ppt/notesSlides/_rels/notesSlide8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8.xml" /><Relationship Id="rId2" Type="http://schemas.openxmlformats.org/officeDocument/2006/relationships/notesMaster" Target="../notesMasters/notesMaster1.xml" /></Relationships>
</file>

<file path=ppt/notesSlides/_rels/notesSlide9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9.xml" /><Relationship Id="rId2" Type="http://schemas.openxmlformats.org/officeDocument/2006/relationships/notesMaster" Target="../notesMasters/notesMaster1.xml" /></Relationships>
</file>

<file path=ppt/notesSlides/_rels/notesSlide10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0.xml" /><Relationship Id="rId2" Type="http://schemas.openxmlformats.org/officeDocument/2006/relationships/notesMaster" Target="../notesMasters/notesMaster1.xml" /></Relationships>
</file>

<file path=ppt/notesSlides/_rels/notesSlide1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1.xml" /><Relationship Id="rId2" Type="http://schemas.openxmlformats.org/officeDocument/2006/relationships/notesMaster" Target="../notesMasters/notesMaster1.xml" /></Relationships>
</file>

<file path=ppt/notesSlides/_rels/notesSlide1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2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4AC173A-3DA8-4893-B28A-1E15F55C330A}" type="slidenum">
              <a:rPr lang="zh-CN" altLang="en-US" smtClean="0"/>
              <a:t>1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 marL="0" marR="0" lvl="0" indent="0" algn="r" defTabSz="1088502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fld id="{74AC173A-3DA8-4893-B28A-1E15F55C330A}" type="slidenum">
              <a:rPr kumimoji="0" lang="zh-CN" altLang="en-US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/>
                <a:ea typeface="宋体" panose="02010600030101010101" pitchFamily="2" charset="-122"/>
                <a:cs typeface="+mn-cs"/>
              </a:rPr>
              <a:pPr marL="0" marR="0" lvl="0" indent="0" algn="r" defTabSz="1088502" rtl="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t>2</a:t>
            </a:fld>
            <a:endParaRPr kumimoji="0" lang="zh-CN" altLang="en-US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/>
              <a:ea typeface="宋体" panose="02010600030101010101" pitchFamily="2" charset="-122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998868463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 marL="0" marR="0" lvl="0" indent="0" algn="r" defTabSz="1088502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fld id="{74AC173A-3DA8-4893-B28A-1E15F55C330A}" type="slidenum">
              <a:rPr kumimoji="0" lang="zh-CN" altLang="en-US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/>
                <a:ea typeface="宋体" panose="02010600030101010101" pitchFamily="2" charset="-122"/>
                <a:cs typeface="+mn-cs"/>
              </a:rPr>
              <a:pPr marL="0" marR="0" lvl="0" indent="0" algn="r" defTabSz="1088502" rtl="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t>3</a:t>
            </a:fld>
            <a:endParaRPr kumimoji="0" lang="zh-CN" altLang="en-US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/>
              <a:ea typeface="宋体" panose="02010600030101010101" pitchFamily="2" charset="-122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998868463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4AC173A-3DA8-4893-B28A-1E15F55C330A}" type="slidenum">
              <a:rPr lang="zh-CN" altLang="en-US" smtClean="0"/>
              <a:t>4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96135901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4AC173A-3DA8-4893-B28A-1E15F55C330A}" type="slidenum">
              <a:rPr lang="zh-CN" altLang="en-US" smtClean="0"/>
              <a:t>5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4194966760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4AC173A-3DA8-4893-B28A-1E15F55C330A}" type="slidenum">
              <a:rPr lang="zh-CN" altLang="en-US" smtClean="0"/>
              <a:t>6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1159645213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4AC173A-3DA8-4893-B28A-1E15F55C330A}" type="slidenum">
              <a:rPr lang="zh-CN" altLang="en-US" smtClean="0"/>
              <a:t>7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3944091562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4AC173A-3DA8-4893-B28A-1E15F55C330A}" type="slidenum">
              <a:rPr lang="zh-CN" altLang="en-US" smtClean="0"/>
              <a:t>8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628274810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4AC173A-3DA8-4893-B28A-1E15F55C330A}" type="slidenum">
              <a:rPr lang="zh-CN" altLang="en-US" smtClean="0"/>
              <a:t>9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2576543513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4AC173A-3DA8-4893-B28A-1E15F55C330A}" type="slidenum">
              <a:rPr lang="zh-CN" altLang="en-US" smtClean="0"/>
              <a:t>10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3318746570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4AC173A-3DA8-4893-B28A-1E15F55C330A}" type="slidenum">
              <a:rPr lang="zh-CN" altLang="en-US" smtClean="0"/>
              <a:t>11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3365202689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4AC173A-3DA8-4893-B28A-1E15F55C330A}" type="slidenum">
              <a:rPr lang="zh-CN" altLang="en-US" smtClean="0"/>
              <a:t>12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2891281207"/>
      </p:ext>
    </p:extLst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13BB09D-37D7-4ECE-84CF-6645B4CD906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85DEC7B-2CD1-4BB5-B448-426EBC21079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B11D67E-CC43-42F3-AFE0-35F25C6B943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D0B9DFE-FEC4-49A4-905E-41CB21E40EC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55D35D33-F77B-442D-A4F5-9A09E36CC34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5B81249E-5925-41E9-84EA-4987CDDA79C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F6B82D98-A77A-4106-BB51-F8D12A9978B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328A6AB-2DE6-40C8-82CD-FEF678DE491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99ACB43-F596-4ED8-8192-0B079E45B64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869B398-4A40-4E79-829D-E2C0B19B21E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A3CC732-5519-46B3-85BB-E17D571CF3D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userDrawn="1">
  <p:cSld name="1_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</p:spTree>
    <p:extLst>
      <p:ext uri="{BB962C8B-B14F-4D97-AF65-F5344CB8AC3E}">
        <p14:creationId xmlns:p14="http://schemas.microsoft.com/office/powerpoint/2010/main" val="3047250068"/>
      </p:ext>
    </p:extLst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png" /><Relationship Id="rId3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28650" y="273844"/>
            <a:ext cx="7886700" cy="994172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zh-CN" altLang="en-US"/>
              <a:t>单击此处编辑母版标题样式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28650" y="1369219"/>
            <a:ext cx="7886700" cy="326350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二级</a:t>
            </a:r>
          </a:p>
          <a:p>
            <a:pPr lvl="2"/>
            <a:r>
              <a:rPr lang="zh-CN" altLang="en-US"/>
              <a:t>三级</a:t>
            </a:r>
          </a:p>
          <a:p>
            <a:pPr lvl="3"/>
            <a:r>
              <a:rPr lang="zh-CN" altLang="en-US"/>
              <a:t>四级</a:t>
            </a:r>
          </a:p>
          <a:p>
            <a:pPr lvl="4"/>
            <a:r>
              <a:rPr lang="zh-CN" altLang="en-US"/>
              <a:t>五级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28650" y="4767263"/>
            <a:ext cx="2057400" cy="27384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457200" rtl="0" eaLnBrk="1" latinLnBrk="0" hangingPunct="1">
              <a:defRPr sz="9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C764DE79-268F-4C1A-8933-263129D2AF90}" type="datetimeFigureOut">
              <a:rPr lang="en-US"/>
              <a:t>11/17/2021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028950" y="4767263"/>
            <a:ext cx="3086100" cy="27384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457200" rtl="0" eaLnBrk="1" latinLnBrk="0" hangingPunct="1">
              <a:defRPr sz="9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457950" y="4767263"/>
            <a:ext cx="2057400" cy="27384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457200" rtl="0" eaLnBrk="1" latinLnBrk="0" hangingPunct="1">
              <a:defRPr sz="9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8F63A3B-78C7-47BE-AE5E-E10140E04643}" type="slidenum">
              <a:rPr lang="en-US"/>
              <a:t>‹#›</a:t>
            </a:fld>
            <a:endParaRPr lang="en-US"/>
          </a:p>
        </p:txBody>
      </p:sp>
      <p:pic>
        <p:nvPicPr>
          <p:cNvPr id="7" name="图片 6">
            <a:extLst>
              <a:ext uri="{FF2B5EF4-FFF2-40B4-BE49-F238E27FC236}">
                <a16:creationId xmlns:a16="http://schemas.microsoft.com/office/drawing/2014/main" id="{299C0815-1EB0-4ADE-80C6-8FE3D6F13CF7}"/>
              </a:ext>
            </a:extLst>
          </p:cNvPr>
          <p:cNvPicPr>
            <a:picLocks noChangeAspect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852676" y="84221"/>
            <a:ext cx="1185295" cy="291765"/>
          </a:xfrm>
          <a:prstGeom prst="rect">
            <a:avLst/>
          </a:prstGeom>
        </p:spPr>
      </p:pic>
      <p:sp>
        <p:nvSpPr>
          <p:cNvPr id="8" name="文本框 7">
            <a:extLst>
              <a:ext uri="{FF2B5EF4-FFF2-40B4-BE49-F238E27FC236}">
                <a16:creationId xmlns:a16="http://schemas.microsoft.com/office/drawing/2014/main" id="{9FAFCE7C-4A82-4C0F-9B7C-CA59D2995CC2}"/>
              </a:ext>
            </a:extLst>
          </p:cNvPr>
          <p:cNvSpPr txBox="1"/>
          <p:nvPr userDrawn="1"/>
        </p:nvSpPr>
        <p:spPr>
          <a:xfrm>
            <a:off x="3290636" y="6151496"/>
            <a:ext cx="2562727" cy="57028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en-US"/>
            </a:defPPr>
            <a:lvl1pPr marL="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zh-CN" altLang="en-US" sz="1100">
                <a:solidFill>
                  <a:schemeClr val="tx1">
                    <a:lumMod val="85000"/>
                    <a:lumOff val="15000"/>
                  </a:schemeClr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五好导学出品历史课件</a:t>
            </a:r>
            <a:endParaRPr lang="en-US" altLang="zh-CN" sz="1100">
              <a:solidFill>
                <a:schemeClr val="tx1">
                  <a:lumMod val="85000"/>
                  <a:lumOff val="15000"/>
                </a:schemeClr>
              </a:solidFill>
              <a:latin typeface="微软雅黑" panose="020b0503020204020204" pitchFamily="34" charset="-122"/>
              <a:ea typeface="微软雅黑" panose="020b0503020204020204" pitchFamily="34" charset="-122"/>
            </a:endParaRPr>
          </a:p>
          <a:p>
            <a:pPr algn="ctr">
              <a:lnSpc>
                <a:spcPct val="150000"/>
              </a:lnSpc>
            </a:pPr>
            <a:r>
              <a:rPr lang="zh-CN" altLang="en-US" sz="1100">
                <a:solidFill>
                  <a:schemeClr val="tx1">
                    <a:lumMod val="85000"/>
                    <a:lumOff val="15000"/>
                  </a:schemeClr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切勿转载</a:t>
            </a:r>
          </a:p>
        </p:txBody>
      </p:sp>
    </p:spTree>
    <p:extLst>
      <p:ext uri="{BB962C8B-B14F-4D97-AF65-F5344CB8AC3E}">
        <p14:creationId xmlns:p14="http://schemas.microsoft.com/office/powerpoint/2010/main" val="354178063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</p:sldLayoutIdLst>
  <p:transition/>
  <p:timing/>
  <p:txStyles>
    <p:titleStyle>
      <a:lvl1pPr algn="l" defTabSz="685800" rtl="0" eaLnBrk="1" latinLnBrk="0" hangingPunct="1">
        <a:lnSpc>
          <a:spcPct val="90000"/>
        </a:lnSpc>
        <a:spcBef>
          <a:spcPct val="0"/>
        </a:spcBef>
        <a:buNone/>
        <a:defRPr sz="33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171450" indent="-171450" algn="l" defTabSz="685800" rtl="0" eaLnBrk="1" latinLnBrk="0" hangingPunct="1">
        <a:lnSpc>
          <a:spcPct val="90000"/>
        </a:lnSpc>
        <a:spcBef>
          <a:spcPts val="750"/>
        </a:spcBef>
        <a:buFont typeface="Arial" pitchFamily="34" charset="0"/>
        <a:buChar char="•"/>
        <a:defRPr sz="2100" kern="1200">
          <a:solidFill>
            <a:schemeClr val="tx1"/>
          </a:solidFill>
          <a:latin typeface="+mn-lt"/>
          <a:ea typeface="+mn-ea"/>
          <a:cs typeface="+mn-cs"/>
        </a:defRPr>
      </a:lvl1pPr>
      <a:lvl2pPr marL="514350" indent="-171450" algn="l" defTabSz="685800" rtl="0" eaLnBrk="1" latinLnBrk="0" hangingPunct="1">
        <a:lnSpc>
          <a:spcPct val="90000"/>
        </a:lnSpc>
        <a:spcBef>
          <a:spcPts val="375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857250" indent="-171450" algn="l" defTabSz="685800" rtl="0" eaLnBrk="1" latinLnBrk="0" hangingPunct="1">
        <a:lnSpc>
          <a:spcPct val="90000"/>
        </a:lnSpc>
        <a:spcBef>
          <a:spcPts val="375"/>
        </a:spcBef>
        <a:buFont typeface="Arial" pitchFamily="34" charset="0"/>
        <a:buChar char="•"/>
        <a:defRPr sz="1500" kern="1200">
          <a:solidFill>
            <a:schemeClr val="tx1"/>
          </a:solidFill>
          <a:latin typeface="+mn-lt"/>
          <a:ea typeface="+mn-ea"/>
          <a:cs typeface="+mn-cs"/>
        </a:defRPr>
      </a:lvl3pPr>
      <a:lvl4pPr marL="1200150" indent="-171450" algn="l" defTabSz="685800" rtl="0" eaLnBrk="1" latinLnBrk="0" hangingPunct="1">
        <a:lnSpc>
          <a:spcPct val="90000"/>
        </a:lnSpc>
        <a:spcBef>
          <a:spcPts val="375"/>
        </a:spcBef>
        <a:buFont typeface="Arial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4pPr>
      <a:lvl5pPr marL="1543050" indent="-171450" algn="l" defTabSz="685800" rtl="0" eaLnBrk="1" latinLnBrk="0" hangingPunct="1">
        <a:lnSpc>
          <a:spcPct val="90000"/>
        </a:lnSpc>
        <a:spcBef>
          <a:spcPts val="375"/>
        </a:spcBef>
        <a:buFont typeface="Arial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5pPr>
      <a:lvl6pPr marL="1885950" indent="-171450" algn="l" defTabSz="685800" rtl="0" eaLnBrk="1" latinLnBrk="0" hangingPunct="1">
        <a:lnSpc>
          <a:spcPct val="90000"/>
        </a:lnSpc>
        <a:spcBef>
          <a:spcPts val="375"/>
        </a:spcBef>
        <a:buFont typeface="Arial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6pPr>
      <a:lvl7pPr marL="2228850" indent="-171450" algn="l" defTabSz="685800" rtl="0" eaLnBrk="1" latinLnBrk="0" hangingPunct="1">
        <a:lnSpc>
          <a:spcPct val="90000"/>
        </a:lnSpc>
        <a:spcBef>
          <a:spcPts val="375"/>
        </a:spcBef>
        <a:buFont typeface="Arial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7pPr>
      <a:lvl8pPr marL="2571750" indent="-171450" algn="l" defTabSz="685800" rtl="0" eaLnBrk="1" latinLnBrk="0" hangingPunct="1">
        <a:lnSpc>
          <a:spcPct val="90000"/>
        </a:lnSpc>
        <a:spcBef>
          <a:spcPts val="375"/>
        </a:spcBef>
        <a:buFont typeface="Arial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8pPr>
      <a:lvl9pPr marL="2914650" indent="-171450" algn="l" defTabSz="685800" rtl="0" eaLnBrk="1" latinLnBrk="0" hangingPunct="1">
        <a:lnSpc>
          <a:spcPct val="90000"/>
        </a:lnSpc>
        <a:spcBef>
          <a:spcPts val="375"/>
        </a:spcBef>
        <a:buFont typeface="Arial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1pPr>
      <a:lvl2pPr marL="3429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2pPr>
      <a:lvl3pPr marL="6858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3pPr>
      <a:lvl4pPr marL="10287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4pPr>
      <a:lvl5pPr marL="13716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5pPr>
      <a:lvl6pPr marL="17145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6pPr>
      <a:lvl7pPr marL="20574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7pPr>
      <a:lvl8pPr marL="24003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8pPr>
      <a:lvl9pPr marL="27432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notesSlide" Target="../notesSlides/notesSlide1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notesSlide" Target="../notesSlides/notesSlide2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notesSlide" Target="../notesSlides/notesSlide3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notesSlide" Target="../notesSlides/notesSlide4.xml" /><Relationship Id="rId3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notesSlide" Target="../notesSlides/notesSlide5.xml" /><Relationship Id="rId3" Type="http://schemas.openxmlformats.org/officeDocument/2006/relationships/image" Target="../media/image3.png" /><Relationship Id="rId4" Type="http://schemas.microsoft.com/office/2007/relationships/hdphoto" Target="../media/image4.wdp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notesSlide" Target="../notesSlides/notesSlide6.xml" /><Relationship Id="rId3" Type="http://schemas.openxmlformats.org/officeDocument/2006/relationships/image" Target="../media/image5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notesSlide" Target="../notesSlides/notesSlide7.xml" /><Relationship Id="rId3" Type="http://schemas.openxmlformats.org/officeDocument/2006/relationships/image" Target="../media/image6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notesSlide" Target="../notesSlides/notesSlide8.xml" /><Relationship Id="rId3" Type="http://schemas.openxmlformats.org/officeDocument/2006/relationships/image" Target="../media/image7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notesSlide" Target="../notesSlides/notesSlide9.xml" /><Relationship Id="rId3" Type="http://schemas.openxmlformats.org/officeDocument/2006/relationships/image" Target="../media/image8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notesSlide" Target="../notesSlides/notesSlide10.xml" /><Relationship Id="rId3" Type="http://schemas.openxmlformats.org/officeDocument/2006/relationships/image" Target="../media/image9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notesSlide" Target="../notesSlides/notesSlide11.xml" /><Relationship Id="rId3" Type="http://schemas.openxmlformats.org/officeDocument/2006/relationships/image" Target="../media/image10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notesSlide" Target="../notesSlides/notesSlide12.xml" /><Relationship Id="rId3" Type="http://schemas.openxmlformats.org/officeDocument/2006/relationships/image" Target="../media/image11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0600505202301005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30" name="直接连接符 29"/>
          <p:cNvCxnSpPr>
            <a:endCxn id="45" idx="1"/>
          </p:cNvCxnSpPr>
          <p:nvPr/>
        </p:nvCxnSpPr>
        <p:spPr>
          <a:xfrm>
            <a:off x="0" y="524174"/>
            <a:ext cx="2462304" cy="0"/>
          </a:xfrm>
          <a:prstGeom prst="line">
            <a:avLst/>
          </a:prstGeom>
          <a:ln w="12700">
            <a:solidFill>
              <a:srgbClr val="A9A9A9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" name="直接连接符 30"/>
          <p:cNvCxnSpPr>
            <a:stCxn id="45" idx="3"/>
          </p:cNvCxnSpPr>
          <p:nvPr/>
        </p:nvCxnSpPr>
        <p:spPr>
          <a:xfrm>
            <a:off x="6686500" y="524174"/>
            <a:ext cx="2457500" cy="0"/>
          </a:xfrm>
          <a:prstGeom prst="line">
            <a:avLst/>
          </a:prstGeom>
          <a:ln w="12700">
            <a:solidFill>
              <a:srgbClr val="A9A9A9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0" name="TextBox 39"/>
          <p:cNvSpPr txBox="1"/>
          <p:nvPr/>
        </p:nvSpPr>
        <p:spPr>
          <a:xfrm>
            <a:off x="3282112" y="1164009"/>
            <a:ext cx="2578220" cy="992553"/>
          </a:xfrm>
          <a:prstGeom prst="rect">
            <a:avLst/>
          </a:prstGeom>
          <a:noFill/>
        </p:spPr>
        <p:txBody>
          <a:bodyPr wrap="none" lIns="68555" tIns="34277" rIns="68555" bIns="34277" rtlCol="0">
            <a:spAutoFit/>
          </a:bodyPr>
          <a:lstStyle>
            <a:defPPr>
              <a:defRPr lang="en-US"/>
            </a:defPPr>
            <a:lvl1pPr marL="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6000">
                <a:solidFill>
                  <a:srgbClr val="38B1BF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第</a:t>
            </a:r>
            <a:r>
              <a:rPr lang="en-US" altLang="zh-CN" sz="6000">
                <a:solidFill>
                  <a:srgbClr val="38B1BF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15</a:t>
            </a:r>
            <a:r>
              <a:rPr lang="zh-CN" altLang="en-US" sz="6000">
                <a:solidFill>
                  <a:srgbClr val="38B1BF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课</a:t>
            </a:r>
          </a:p>
        </p:txBody>
      </p:sp>
      <p:sp>
        <p:nvSpPr>
          <p:cNvPr id="42" name="矩形 41"/>
          <p:cNvSpPr/>
          <p:nvPr/>
        </p:nvSpPr>
        <p:spPr>
          <a:xfrm>
            <a:off x="2462304" y="2444722"/>
            <a:ext cx="4447321" cy="807887"/>
          </a:xfrm>
          <a:prstGeom prst="rect">
            <a:avLst/>
          </a:prstGeom>
          <a:noFill/>
          <a:ln>
            <a:noFill/>
          </a:ln>
          <a:effectLst>
            <a:glow rad="1905000">
              <a:srgbClr val="F14124">
                <a:alpha val="40000"/>
              </a:srgbClr>
            </a:glow>
            <a:softEdge rad="1270000"/>
          </a:effectLst>
        </p:spPr>
        <p:txBody>
          <a:bodyPr wrap="none" lIns="68555" tIns="34277" rIns="68555" bIns="34277">
            <a:spAutoFit/>
          </a:bodyPr>
          <a:lstStyle>
            <a:defPPr>
              <a:defRPr lang="en-US"/>
            </a:defPPr>
            <a:lvl1pPr marL="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4800">
                <a:solidFill>
                  <a:schemeClr val="tx1">
                    <a:lumMod val="75000"/>
                    <a:lumOff val="25000"/>
                  </a:schemeClr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第二次世界大战</a:t>
            </a:r>
          </a:p>
        </p:txBody>
      </p:sp>
      <p:cxnSp>
        <p:nvCxnSpPr>
          <p:cNvPr id="44" name="直接连接符 43"/>
          <p:cNvCxnSpPr/>
          <p:nvPr/>
        </p:nvCxnSpPr>
        <p:spPr>
          <a:xfrm>
            <a:off x="1980649" y="3396668"/>
            <a:ext cx="5182941" cy="0"/>
          </a:xfrm>
          <a:prstGeom prst="line">
            <a:avLst/>
          </a:prstGeom>
          <a:ln>
            <a:solidFill>
              <a:srgbClr val="38B1BF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5" name="TextBox 44"/>
          <p:cNvSpPr txBox="1"/>
          <p:nvPr/>
        </p:nvSpPr>
        <p:spPr>
          <a:xfrm>
            <a:off x="2462304" y="339518"/>
            <a:ext cx="4224196" cy="369312"/>
          </a:xfrm>
          <a:prstGeom prst="rect">
            <a:avLst/>
          </a:prstGeom>
          <a:noFill/>
        </p:spPr>
        <p:txBody>
          <a:bodyPr wrap="none" lIns="91421" tIns="45710" rIns="91421" bIns="45710" rtlCol="0">
            <a:spAutoFit/>
          </a:bodyPr>
          <a:lstStyle>
            <a:defPPr>
              <a:defRPr lang="en-US"/>
            </a:defPPr>
            <a:lvl1pPr marL="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1800">
                <a:solidFill>
                  <a:schemeClr val="tx1">
                    <a:lumMod val="75000"/>
                    <a:lumOff val="25000"/>
                  </a:schemeClr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汉仪家书简" panose="02010609000101010101" charset="-122"/>
              </a:rPr>
              <a:t>第</a:t>
            </a:r>
            <a:r>
              <a:rPr lang="en-US" altLang="zh-CN" sz="1800">
                <a:solidFill>
                  <a:schemeClr val="tx1">
                    <a:lumMod val="75000"/>
                    <a:lumOff val="25000"/>
                  </a:schemeClr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汉仪家书简" panose="02010609000101010101" charset="-122"/>
              </a:rPr>
              <a:t>4</a:t>
            </a:r>
            <a:r>
              <a:rPr lang="zh-CN" altLang="en-US" sz="1800">
                <a:solidFill>
                  <a:schemeClr val="tx1">
                    <a:lumMod val="75000"/>
                    <a:lumOff val="25000"/>
                  </a:schemeClr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汉仪家书简" panose="02010609000101010101" charset="-122"/>
              </a:rPr>
              <a:t>单元  经济大危机和第二次世界大战</a:t>
            </a: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dur="5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2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14" presetID="53" presetClass="entr" presetSubtype="16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6" dur="500" fill="hold"/>
                                        <p:tgtEl>
                                          <p:spTgt spid="4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500" fill="hold"/>
                                        <p:tgtEl>
                                          <p:spTgt spid="4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8" dur="500"/>
                                        <p:tgtEl>
                                          <p:spTgt spid="4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9" fill="hold" nodeType="afterGroup">
                            <p:stCondLst>
                              <p:cond delay="1000"/>
                            </p:stCondLst>
                            <p:childTnLst>
                              <p:par>
                                <p:cTn id="20" presetID="37" presetClass="entr" presetSubtype="0" dur="7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700"/>
                                        <p:tgtEl>
                                          <p:spTgt spid="4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3" dur="700" fill="hold"/>
                                        <p:tgtEl>
                                          <p:spTgt spid="4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630" decel="100000" fill="hold"/>
                                        <p:tgtEl>
                                          <p:spTgt spid="4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.0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70" accel="100000" fill="hold">
                                          <p:stCondLst>
                                            <p:cond delay="630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03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6" fill="hold" nodeType="afterGroup">
                            <p:stCondLst>
                              <p:cond delay="1700"/>
                            </p:stCondLst>
                            <p:childTnLst>
                              <p:par>
                                <p:cTn id="27" presetID="16" presetClass="entr" presetSubtype="37" dur="1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outVertical)">
                                      <p:cBhvr>
                                        <p:cTn id="29" dur="1000"/>
                                        <p:tgtEl>
                                          <p:spTgt spid="4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0" fill="hold" nodeType="afterGroup">
                            <p:stCondLst>
                              <p:cond delay="2700"/>
                            </p:stCondLst>
                            <p:childTnLst>
                              <p:par>
                                <p:cTn id="31" presetID="22" presetClass="entr" presetSubtype="8" dur="5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3" dur="500"/>
                                        <p:tgtEl>
                                          <p:spTgt spid="4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0" grpId="0"/>
      <p:bldP spid="42" grpId="0"/>
      <p:bldP spid="45" grpId="0"/>
    </p:bldLst>
  </p:timing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0" name="矩形 19"/>
          <p:cNvSpPr/>
          <p:nvPr/>
        </p:nvSpPr>
        <p:spPr>
          <a:xfrm>
            <a:off x="1653" y="0"/>
            <a:ext cx="9141884" cy="843958"/>
          </a:xfrm>
          <a:prstGeom prst="rect">
            <a:avLst/>
          </a:prstGeom>
          <a:solidFill>
            <a:schemeClr val="accent3"/>
          </a:solidFill>
          <a:ln>
            <a:noFill/>
          </a:ln>
          <a:effectLst>
            <a:outerShdw blurRad="50800" dist="38100" dir="5400000" algn="t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4572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4572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4572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4572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4572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4572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4572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4572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4572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 defTabSz="816159"/>
            <a:endParaRPr lang="zh-CN" altLang="en-US" sz="1575">
              <a:solidFill>
                <a:prstClr val="white"/>
              </a:solidFill>
              <a:latin typeface="Calibri"/>
              <a:ea typeface="微软雅黑" panose="020b0503020204020204" pitchFamily="34" charset="-122"/>
            </a:endParaRPr>
          </a:p>
        </p:txBody>
      </p:sp>
      <p:sp>
        <p:nvSpPr>
          <p:cNvPr id="16" name="AutoShape 3"/>
          <p:cNvSpPr>
            <a:spLocks noChangeArrowheads="1"/>
          </p:cNvSpPr>
          <p:nvPr/>
        </p:nvSpPr>
        <p:spPr bwMode="auto">
          <a:xfrm>
            <a:off x="684468" y="1545874"/>
            <a:ext cx="7814886" cy="3131623"/>
          </a:xfrm>
          <a:prstGeom prst="rect">
            <a:avLst/>
          </a:prstGeom>
          <a:solidFill>
            <a:schemeClr val="accent1"/>
          </a:solidFill>
          <a:ln w="12700" cmpd="sng">
            <a:noFill/>
            <a:miter lim="800000"/>
          </a:ln>
        </p:spPr>
        <p:txBody>
          <a:bodyPr anchor="ctr"/>
          <a:lstStyle>
            <a:defPPr>
              <a:defRPr lang="en-US"/>
            </a:defPPr>
            <a:lvl1pPr marL="0" algn="l" defTabSz="457200" rtl="0" eaLnBrk="0" latinLnBrk="0" hangingPunct="0">
              <a:defRPr sz="1800" kern="1200">
                <a:solidFill>
                  <a:schemeClr val="tx1"/>
                </a:solidFill>
                <a:latin typeface="Arial"/>
                <a:ea typeface="宋体" charset="-122"/>
                <a:cs typeface="+mn-cs"/>
              </a:defRPr>
            </a:lvl1pPr>
            <a:lvl2pPr marL="742950" indent="-285750" algn="l" defTabSz="457200" rtl="0" eaLnBrk="0" latinLnBrk="0" hangingPunct="0">
              <a:defRPr sz="1800" kern="1200">
                <a:solidFill>
                  <a:schemeClr val="tx1"/>
                </a:solidFill>
                <a:latin typeface="Arial"/>
                <a:ea typeface="宋体" charset="-122"/>
                <a:cs typeface="+mn-cs"/>
              </a:defRPr>
            </a:lvl2pPr>
            <a:lvl3pPr marL="1143000" indent="-228600" algn="l" defTabSz="457200" rtl="0" eaLnBrk="0" latinLnBrk="0" hangingPunct="0">
              <a:defRPr sz="1800" kern="1200">
                <a:solidFill>
                  <a:schemeClr val="tx1"/>
                </a:solidFill>
                <a:latin typeface="Arial"/>
                <a:ea typeface="宋体" charset="-122"/>
                <a:cs typeface="+mn-cs"/>
              </a:defRPr>
            </a:lvl3pPr>
            <a:lvl4pPr marL="1600200" indent="-228600" algn="l" defTabSz="457200" rtl="0" eaLnBrk="0" latinLnBrk="0" hangingPunct="0">
              <a:defRPr sz="1800" kern="1200">
                <a:solidFill>
                  <a:schemeClr val="tx1"/>
                </a:solidFill>
                <a:latin typeface="Arial"/>
                <a:ea typeface="宋体" charset="-122"/>
                <a:cs typeface="+mn-cs"/>
              </a:defRPr>
            </a:lvl4pPr>
            <a:lvl5pPr marL="2057400" indent="-228600" algn="l" defTabSz="457200" rtl="0" eaLnBrk="0" latinLnBrk="0" hangingPunct="0">
              <a:defRPr sz="1800" kern="1200">
                <a:solidFill>
                  <a:schemeClr val="tx1"/>
                </a:solidFill>
                <a:latin typeface="Arial"/>
                <a:ea typeface="宋体" charset="-122"/>
                <a:cs typeface="+mn-cs"/>
              </a:defRPr>
            </a:lvl5pPr>
            <a:lvl6pPr marL="2514600" indent="-228600" algn="l" defTabSz="4572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Arial"/>
                <a:ea typeface="宋体" charset="-122"/>
                <a:cs typeface="+mn-cs"/>
              </a:defRPr>
            </a:lvl6pPr>
            <a:lvl7pPr marL="2971800" indent="-228600" algn="l" defTabSz="4572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Arial"/>
                <a:ea typeface="宋体" charset="-122"/>
                <a:cs typeface="+mn-cs"/>
              </a:defRPr>
            </a:lvl7pPr>
            <a:lvl8pPr marL="3429000" indent="-228600" algn="l" defTabSz="4572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Arial"/>
                <a:ea typeface="宋体" charset="-122"/>
                <a:cs typeface="+mn-cs"/>
              </a:defRPr>
            </a:lvl8pPr>
            <a:lvl9pPr marL="3886200" indent="-228600" algn="l" defTabSz="4572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Arial"/>
                <a:ea typeface="宋体" charset="-122"/>
                <a:cs typeface="+mn-cs"/>
              </a:defRPr>
            </a:lvl9pPr>
          </a:lstStyle>
          <a:p>
            <a:pPr defTabSz="816159" eaLnBrk="1" hangingPunct="1"/>
            <a:endParaRPr lang="zh-CN" altLang="en-US" sz="1575">
              <a:solidFill>
                <a:prstClr val="black"/>
              </a:solidFill>
              <a:ea typeface="微软雅黑" panose="020b0503020204020204" pitchFamily="34" charset="-122"/>
            </a:endParaRPr>
          </a:p>
        </p:txBody>
      </p:sp>
      <p:sp>
        <p:nvSpPr>
          <p:cNvPr id="17" name="AutoShape 3"/>
          <p:cNvSpPr>
            <a:spLocks noChangeArrowheads="1"/>
          </p:cNvSpPr>
          <p:nvPr/>
        </p:nvSpPr>
        <p:spPr bwMode="auto">
          <a:xfrm>
            <a:off x="803992" y="1383893"/>
            <a:ext cx="7597255" cy="3185616"/>
          </a:xfrm>
          <a:prstGeom prst="rect">
            <a:avLst/>
          </a:prstGeom>
          <a:solidFill>
            <a:schemeClr val="bg1">
              <a:lumMod val="85000"/>
            </a:schemeClr>
          </a:solidFill>
          <a:ln w="12700" cmpd="sng">
            <a:noFill/>
            <a:miter lim="800000"/>
          </a:ln>
        </p:spPr>
        <p:txBody>
          <a:bodyPr wrap="none" anchor="ctr"/>
          <a:lstStyle>
            <a:defPPr>
              <a:defRPr lang="en-US"/>
            </a:defPPr>
            <a:lvl1pPr marL="0" algn="l" defTabSz="457200" rtl="0" eaLnBrk="0" latinLnBrk="0" hangingPunct="0">
              <a:defRPr sz="1800" kern="1200">
                <a:solidFill>
                  <a:schemeClr val="tx1"/>
                </a:solidFill>
                <a:latin typeface="Arial"/>
                <a:ea typeface="宋体" charset="-122"/>
                <a:cs typeface="+mn-cs"/>
              </a:defRPr>
            </a:lvl1pPr>
            <a:lvl2pPr marL="742950" indent="-285750" algn="l" defTabSz="457200" rtl="0" eaLnBrk="0" latinLnBrk="0" hangingPunct="0">
              <a:defRPr sz="1800" kern="1200">
                <a:solidFill>
                  <a:schemeClr val="tx1"/>
                </a:solidFill>
                <a:latin typeface="Arial"/>
                <a:ea typeface="宋体" charset="-122"/>
                <a:cs typeface="+mn-cs"/>
              </a:defRPr>
            </a:lvl2pPr>
            <a:lvl3pPr marL="1143000" indent="-228600" algn="l" defTabSz="457200" rtl="0" eaLnBrk="0" latinLnBrk="0" hangingPunct="0">
              <a:defRPr sz="1800" kern="1200">
                <a:solidFill>
                  <a:schemeClr val="tx1"/>
                </a:solidFill>
                <a:latin typeface="Arial"/>
                <a:ea typeface="宋体" charset="-122"/>
                <a:cs typeface="+mn-cs"/>
              </a:defRPr>
            </a:lvl3pPr>
            <a:lvl4pPr marL="1600200" indent="-228600" algn="l" defTabSz="457200" rtl="0" eaLnBrk="0" latinLnBrk="0" hangingPunct="0">
              <a:defRPr sz="1800" kern="1200">
                <a:solidFill>
                  <a:schemeClr val="tx1"/>
                </a:solidFill>
                <a:latin typeface="Arial"/>
                <a:ea typeface="宋体" charset="-122"/>
                <a:cs typeface="+mn-cs"/>
              </a:defRPr>
            </a:lvl4pPr>
            <a:lvl5pPr marL="2057400" indent="-228600" algn="l" defTabSz="457200" rtl="0" eaLnBrk="0" latinLnBrk="0" hangingPunct="0">
              <a:defRPr sz="1800" kern="1200">
                <a:solidFill>
                  <a:schemeClr val="tx1"/>
                </a:solidFill>
                <a:latin typeface="Arial"/>
                <a:ea typeface="宋体" charset="-122"/>
                <a:cs typeface="+mn-cs"/>
              </a:defRPr>
            </a:lvl5pPr>
            <a:lvl6pPr marL="2514600" indent="-228600" algn="l" defTabSz="4572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Arial"/>
                <a:ea typeface="宋体" charset="-122"/>
                <a:cs typeface="+mn-cs"/>
              </a:defRPr>
            </a:lvl6pPr>
            <a:lvl7pPr marL="2971800" indent="-228600" algn="l" defTabSz="4572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Arial"/>
                <a:ea typeface="宋体" charset="-122"/>
                <a:cs typeface="+mn-cs"/>
              </a:defRPr>
            </a:lvl7pPr>
            <a:lvl8pPr marL="3429000" indent="-228600" algn="l" defTabSz="4572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Arial"/>
                <a:ea typeface="宋体" charset="-122"/>
                <a:cs typeface="+mn-cs"/>
              </a:defRPr>
            </a:lvl8pPr>
            <a:lvl9pPr marL="3886200" indent="-228600" algn="l" defTabSz="4572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Arial"/>
                <a:ea typeface="宋体" charset="-122"/>
                <a:cs typeface="+mn-cs"/>
              </a:defRPr>
            </a:lvl9pPr>
          </a:lstStyle>
          <a:p>
            <a:pPr algn="ctr" defTabSz="816159"/>
            <a:endParaRPr lang="zh-CN" altLang="en-US" sz="1500">
              <a:solidFill>
                <a:srgbClr val="666666"/>
              </a:solidFill>
              <a:ea typeface="微软雅黑" panose="020b0503020204020204" pitchFamily="34" charset="-122"/>
            </a:endParaRPr>
          </a:p>
        </p:txBody>
      </p:sp>
      <p:sp>
        <p:nvSpPr>
          <p:cNvPr id="18" name="TextBox 17"/>
          <p:cNvSpPr txBox="1"/>
          <p:nvPr/>
        </p:nvSpPr>
        <p:spPr>
          <a:xfrm>
            <a:off x="976312" y="1661904"/>
            <a:ext cx="7191375" cy="2784873"/>
          </a:xfrm>
          <a:prstGeom prst="rect">
            <a:avLst/>
          </a:prstGeom>
          <a:noFill/>
        </p:spPr>
        <p:txBody>
          <a:bodyPr wrap="square" lIns="68588" tIns="34294" rIns="68588" bIns="34294" rtlCol="0">
            <a:spAutoFit/>
          </a:bodyPr>
          <a:lstStyle>
            <a:defPPr>
              <a:defRPr lang="en-US"/>
            </a:defPPr>
            <a:lvl1pPr marL="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 defTabSz="816159">
              <a:lnSpc>
                <a:spcPct val="150000"/>
              </a:lnSpc>
            </a:pPr>
            <a:r>
              <a:rPr lang="en-US" altLang="zh-CN" sz="2000">
                <a:solidFill>
                  <a:srgbClr val="0C0C0C"/>
                </a:solidFill>
                <a:latin typeface="微软雅黑" panose="020b0503020204020204" pitchFamily="34" charset="-122"/>
                <a:ea typeface="微软雅黑" panose="020b0503020204020204" pitchFamily="34" charset="-122"/>
                <a:sym typeface="微软雅黑" panose="020b0503020204020204" pitchFamily="34" charset="-122"/>
              </a:rPr>
              <a:t>1.</a:t>
            </a:r>
            <a:r>
              <a:rPr lang="zh-CN" altLang="en-US" sz="2000">
                <a:solidFill>
                  <a:srgbClr val="0C0C0C"/>
                </a:solidFill>
                <a:latin typeface="微软雅黑" panose="020b0503020204020204" pitchFamily="34" charset="-122"/>
                <a:ea typeface="微软雅黑" panose="020b0503020204020204" pitchFamily="34" charset="-122"/>
                <a:sym typeface="微软雅黑" panose="020b0503020204020204" pitchFamily="34" charset="-122"/>
              </a:rPr>
              <a:t>知道第二次世界大战全面爆发、扩大、转折和胜利的主要进程。</a:t>
            </a:r>
            <a:endParaRPr lang="en-US" altLang="zh-CN" sz="2000">
              <a:solidFill>
                <a:srgbClr val="0C0C0C"/>
              </a:solidFill>
              <a:latin typeface="微软雅黑" panose="020b0503020204020204" pitchFamily="34" charset="-122"/>
              <a:ea typeface="微软雅黑" panose="020b0503020204020204" pitchFamily="34" charset="-122"/>
              <a:sym typeface="微软雅黑" panose="020b0503020204020204" pitchFamily="34" charset="-122"/>
            </a:endParaRPr>
          </a:p>
          <a:p>
            <a:pPr algn="just" defTabSz="816159">
              <a:lnSpc>
                <a:spcPct val="150000"/>
              </a:lnSpc>
            </a:pPr>
            <a:r>
              <a:rPr lang="en-US" altLang="zh-CN" sz="2000">
                <a:solidFill>
                  <a:srgbClr val="0C0C0C"/>
                </a:solidFill>
                <a:latin typeface="微软雅黑" panose="020b0503020204020204" pitchFamily="34" charset="-122"/>
                <a:ea typeface="微软雅黑" panose="020b0503020204020204" pitchFamily="34" charset="-122"/>
                <a:sym typeface="微软雅黑" panose="020b0503020204020204" pitchFamily="34" charset="-122"/>
              </a:rPr>
              <a:t>2.</a:t>
            </a:r>
            <a:r>
              <a:rPr lang="zh-CN" altLang="en-US" sz="2000">
                <a:solidFill>
                  <a:srgbClr val="0C0C0C"/>
                </a:solidFill>
                <a:latin typeface="微软雅黑" panose="020b0503020204020204" pitchFamily="34" charset="-122"/>
                <a:ea typeface="微软雅黑" panose="020b0503020204020204" pitchFamily="34" charset="-122"/>
                <a:sym typeface="微软雅黑" panose="020b0503020204020204" pitchFamily="34" charset="-122"/>
              </a:rPr>
              <a:t>掌握</a:t>
            </a:r>
            <a:r>
              <a:rPr lang="en-US" altLang="zh-CN" sz="2000">
                <a:solidFill>
                  <a:srgbClr val="0C0C0C"/>
                </a:solidFill>
                <a:latin typeface="微软雅黑" panose="020b0503020204020204" pitchFamily="34" charset="-122"/>
                <a:ea typeface="微软雅黑" panose="020b0503020204020204" pitchFamily="34" charset="-122"/>
                <a:sym typeface="微软雅黑" panose="020b0503020204020204" pitchFamily="34" charset="-122"/>
              </a:rPr>
              <a:t>《</a:t>
            </a:r>
            <a:r>
              <a:rPr lang="zh-CN" altLang="en-US" sz="2000">
                <a:solidFill>
                  <a:srgbClr val="0C0C0C"/>
                </a:solidFill>
                <a:latin typeface="微软雅黑" panose="020b0503020204020204" pitchFamily="34" charset="-122"/>
                <a:ea typeface="微软雅黑" panose="020b0503020204020204" pitchFamily="34" charset="-122"/>
                <a:sym typeface="微软雅黑" panose="020b0503020204020204" pitchFamily="34" charset="-122"/>
              </a:rPr>
              <a:t>联合国家宣言</a:t>
            </a:r>
            <a:r>
              <a:rPr lang="en-US" altLang="zh-CN" sz="2000">
                <a:solidFill>
                  <a:srgbClr val="0C0C0C"/>
                </a:solidFill>
                <a:latin typeface="微软雅黑" panose="020b0503020204020204" pitchFamily="34" charset="-122"/>
                <a:ea typeface="微软雅黑" panose="020b0503020204020204" pitchFamily="34" charset="-122"/>
                <a:sym typeface="微软雅黑" panose="020b0503020204020204" pitchFamily="34" charset="-122"/>
              </a:rPr>
              <a:t>》</a:t>
            </a:r>
            <a:r>
              <a:rPr lang="zh-CN" altLang="en-US" sz="2000">
                <a:solidFill>
                  <a:srgbClr val="0C0C0C"/>
                </a:solidFill>
                <a:latin typeface="微软雅黑" panose="020b0503020204020204" pitchFamily="34" charset="-122"/>
                <a:ea typeface="微软雅黑" panose="020b0503020204020204" pitchFamily="34" charset="-122"/>
                <a:sym typeface="微软雅黑" panose="020b0503020204020204" pitchFamily="34" charset="-122"/>
              </a:rPr>
              <a:t>和雅尔塔会议等国际会议。</a:t>
            </a:r>
            <a:endParaRPr lang="en-US" altLang="zh-CN" sz="2000">
              <a:solidFill>
                <a:srgbClr val="0C0C0C"/>
              </a:solidFill>
              <a:latin typeface="微软雅黑" panose="020b0503020204020204" pitchFamily="34" charset="-122"/>
              <a:ea typeface="微软雅黑" panose="020b0503020204020204" pitchFamily="34" charset="-122"/>
              <a:sym typeface="微软雅黑" panose="020b0503020204020204" pitchFamily="34" charset="-122"/>
            </a:endParaRPr>
          </a:p>
          <a:p>
            <a:pPr algn="just" defTabSz="816159">
              <a:lnSpc>
                <a:spcPct val="150000"/>
              </a:lnSpc>
            </a:pPr>
            <a:r>
              <a:rPr lang="en-US" altLang="zh-CN" sz="2000">
                <a:solidFill>
                  <a:srgbClr val="0C0C0C"/>
                </a:solidFill>
                <a:latin typeface="微软雅黑" panose="020b0503020204020204" pitchFamily="34" charset="-122"/>
                <a:ea typeface="微软雅黑" panose="020b0503020204020204" pitchFamily="34" charset="-122"/>
                <a:sym typeface="微软雅黑" panose="020b0503020204020204" pitchFamily="34" charset="-122"/>
              </a:rPr>
              <a:t>3.</a:t>
            </a:r>
            <a:r>
              <a:rPr lang="zh-CN" altLang="en-US" sz="2000">
                <a:solidFill>
                  <a:srgbClr val="0C0C0C"/>
                </a:solidFill>
                <a:latin typeface="微软雅黑" panose="020b0503020204020204" pitchFamily="34" charset="-122"/>
                <a:ea typeface="微软雅黑" panose="020b0503020204020204" pitchFamily="34" charset="-122"/>
                <a:sym typeface="微软雅黑" panose="020b0503020204020204" pitchFamily="34" charset="-122"/>
              </a:rPr>
              <a:t>理解世界人民反法西斯战争的艰巨性和取得胜利的原因。</a:t>
            </a:r>
            <a:endParaRPr lang="en-US" altLang="zh-CN" sz="2000">
              <a:solidFill>
                <a:srgbClr val="0C0C0C"/>
              </a:solidFill>
              <a:latin typeface="微软雅黑" panose="020b0503020204020204" pitchFamily="34" charset="-122"/>
              <a:ea typeface="微软雅黑" panose="020b0503020204020204" pitchFamily="34" charset="-122"/>
              <a:sym typeface="微软雅黑" panose="020b0503020204020204" pitchFamily="34" charset="-122"/>
            </a:endParaRPr>
          </a:p>
          <a:p>
            <a:pPr algn="just" defTabSz="816159">
              <a:lnSpc>
                <a:spcPct val="150000"/>
              </a:lnSpc>
            </a:pPr>
            <a:r>
              <a:rPr lang="en-US" altLang="zh-CN" sz="2000">
                <a:solidFill>
                  <a:srgbClr val="0C0C0C"/>
                </a:solidFill>
                <a:latin typeface="微软雅黑" panose="020b0503020204020204" pitchFamily="34" charset="-122"/>
                <a:ea typeface="微软雅黑" panose="020b0503020204020204" pitchFamily="34" charset="-122"/>
                <a:sym typeface="微软雅黑" panose="020b0503020204020204" pitchFamily="34" charset="-122"/>
              </a:rPr>
              <a:t>4.</a:t>
            </a:r>
            <a:r>
              <a:rPr lang="zh-CN" altLang="en-US" sz="2000">
                <a:solidFill>
                  <a:srgbClr val="0C0C0C"/>
                </a:solidFill>
                <a:latin typeface="微软雅黑" panose="020b0503020204020204" pitchFamily="34" charset="-122"/>
                <a:ea typeface="微软雅黑" panose="020b0503020204020204" pitchFamily="34" charset="-122"/>
                <a:sym typeface="微软雅黑" panose="020b0503020204020204" pitchFamily="34" charset="-122"/>
              </a:rPr>
              <a:t>通过了解法西斯覆灭的过程，树立人类正义事业一定会战胜邪恶势力的信念，增强追求和平和珍惜和平的情感。</a:t>
            </a:r>
            <a:endParaRPr lang="zh-CN" altLang="en-US" sz="2000">
              <a:solidFill>
                <a:sysClr val="windowText" lastClr="000000"/>
              </a:solidFill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  <p:sp>
        <p:nvSpPr>
          <p:cNvPr id="19" name="矩形 18"/>
          <p:cNvSpPr/>
          <p:nvPr/>
        </p:nvSpPr>
        <p:spPr>
          <a:xfrm>
            <a:off x="3008101" y="81282"/>
            <a:ext cx="2441694" cy="769441"/>
          </a:xfrm>
          <a:prstGeom prst="rect">
            <a:avLst/>
          </a:prstGeom>
        </p:spPr>
        <p:txBody>
          <a:bodyPr wrap="none">
            <a:spAutoFit/>
          </a:bodyPr>
          <a:lstStyle>
            <a:defPPr>
              <a:defRPr lang="en-US"/>
            </a:defPPr>
            <a:lvl1pPr marL="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defTabSz="816159"/>
            <a:r>
              <a:rPr lang="zh-CN" altLang="en-US" sz="4400">
                <a:solidFill>
                  <a:schemeClr val="bg1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学习目标</a:t>
            </a:r>
          </a:p>
        </p:txBody>
      </p:sp>
    </p:spTree>
    <p:extLst>
      <p:ext uri="{BB962C8B-B14F-4D97-AF65-F5344CB8AC3E}">
        <p14:creationId xmlns:p14="http://schemas.microsoft.com/office/powerpoint/2010/main" val="3031769881"/>
      </p:ext>
    </p:extLst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7" presetClass="entr" presetSubtype="10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10" presetID="41" presetClass="entr" presetSubtype="0" dur="500" fill="hold" grpId="0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0">
                                          <p:val>
                                            <p:strVal val="#ppt_x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h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500" tmFilter="0,0; .5, 1; 1, 1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7" fill="hold" nodeType="afterGroup">
                            <p:stCondLst>
                              <p:cond delay="1000"/>
                            </p:stCondLst>
                            <p:childTnLst>
                              <p:par>
                                <p:cTn id="18" presetID="12" presetClass="entr" presetSubtype="1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Top)">
                                      <p:cBhvr>
                                        <p:cTn id="20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1" presetID="12" presetClass="entr" presetSubtype="4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23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" fill="hold" nodeType="afterGroup">
                            <p:stCondLst>
                              <p:cond delay="1500"/>
                            </p:stCondLst>
                            <p:childTnLst>
                              <p:par>
                                <p:cTn id="25" presetID="22" presetClass="entr" presetSubtype="8" dur="100" fill="hold" grpId="0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30000"/>
                                  </p:iterate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7" dur="1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8" presetID="36" presetClass="emph" presetSubtype="0" dur="100" fill="hold" grpId="1" nodeType="withEffect">
                                  <p:stCondLst>
                                    <p:cond delay="0"/>
                                  </p:stCondLst>
                                  <p:iterate type="lt">
                                    <p:tmPct val="30000"/>
                                  </p:iterate>
                                  <p:childTnLst>
                                    <p:animScale>
                                      <p:cBhvr>
                                        <p:cTn id="29" dur="5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</p:cBhvr>
                                      <p:to x="80000" y="100000"/>
                                    </p:animScale>
                                    <p:anim by="(#ppt_w*0.10)" calcmode="lin" valueType="num">
                                      <p:cBhvr>
                                        <p:cTn id="30" dur="5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  <p:anim by="(-#ppt_w*0.10)" calcmode="lin" valueType="num">
                                      <p:cBhvr>
                                        <p:cTn id="31" dur="5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</p:anim>
                                    <p:animRot by="-480000">
                                      <p:cBhvr>
                                        <p:cTn id="32" dur="5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0" grpId="0"/>
      <p:bldP spid="16" grpId="0"/>
      <p:bldP spid="17" grpId="0"/>
      <p:bldP spid="18" grpId="0"/>
      <p:bldP spid="18" grpId="1"/>
      <p:bldP spid="19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6" name="圆角矩形 15"/>
          <p:cNvSpPr/>
          <p:nvPr/>
        </p:nvSpPr>
        <p:spPr>
          <a:xfrm>
            <a:off x="4093461" y="1180021"/>
            <a:ext cx="460775" cy="559132"/>
          </a:xfrm>
          <a:prstGeom prst="roundRect">
            <a:avLst/>
          </a:pr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49" tIns="45724" rIns="91449" bIns="45724" anchor="ctr"/>
          <a:lstStyle>
            <a:defPPr>
              <a:defRPr lang="en-US"/>
            </a:defPPr>
            <a:lvl1pPr marL="0" algn="l" defTabSz="4572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4572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4572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4572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4572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4572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4572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4572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4572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 defTabSz="816159">
              <a:defRPr/>
            </a:pPr>
            <a:r>
              <a:rPr lang="en-US" altLang="zh-CN" sz="2699" b="1">
                <a:solidFill>
                  <a:prstClr val="white"/>
                </a:solidFill>
                <a:latin typeface="Calibri"/>
                <a:ea typeface="微软雅黑" panose="020b0503020204020204" pitchFamily="34" charset="-122"/>
                <a:cs typeface="Arial Unicode MS" panose="020b0604020202020204" pitchFamily="34" charset="-122"/>
              </a:rPr>
              <a:t>1</a:t>
            </a:r>
            <a:endParaRPr lang="zh-CN" altLang="en-US" sz="2699" b="1">
              <a:solidFill>
                <a:prstClr val="white"/>
              </a:solidFill>
              <a:latin typeface="Calibri"/>
              <a:ea typeface="微软雅黑" panose="020b0503020204020204" pitchFamily="34" charset="-122"/>
              <a:cs typeface="Arial Unicode MS" panose="020b0604020202020204" pitchFamily="34" charset="-122"/>
            </a:endParaRPr>
          </a:p>
        </p:txBody>
      </p:sp>
      <p:grpSp>
        <p:nvGrpSpPr>
          <p:cNvPr id="17" name="组合 16"/>
          <p:cNvGrpSpPr/>
          <p:nvPr/>
        </p:nvGrpSpPr>
        <p:grpSpPr>
          <a:xfrm>
            <a:off x="4929213" y="1234851"/>
            <a:ext cx="3653252" cy="559132"/>
            <a:chOff x="6339097" y="1573726"/>
            <a:chExt cx="4069386" cy="511504"/>
          </a:xfrm>
          <a:effectLst/>
        </p:grpSpPr>
        <p:sp>
          <p:nvSpPr>
            <p:cNvPr id="18" name="圆角矩形 17"/>
            <p:cNvSpPr/>
            <p:nvPr/>
          </p:nvSpPr>
          <p:spPr>
            <a:xfrm>
              <a:off x="6339097" y="1573726"/>
              <a:ext cx="3744416" cy="511504"/>
            </a:xfrm>
            <a:prstGeom prst="roundRect">
              <a:avLst/>
            </a:prstGeom>
            <a:solidFill>
              <a:schemeClr val="accent1"/>
            </a:solidFill>
            <a:ln>
              <a:noFill/>
            </a:ln>
            <a:effectLst>
              <a:outerShdw blurRad="50800" dist="38100" dir="5400000" algn="t" rotWithShape="0">
                <a:prstClr val="black">
                  <a:alpha val="40000"/>
                </a:prstClr>
              </a:out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lIns="91449" tIns="45724" rIns="91449" bIns="45724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 defTabSz="816159">
                <a:defRPr/>
              </a:pPr>
              <a:endParaRPr lang="zh-CN" altLang="en-US" sz="2699">
                <a:solidFill>
                  <a:prstClr val="white"/>
                </a:solidFill>
                <a:latin typeface="Calibri"/>
                <a:ea typeface="微软雅黑" panose="020b0503020204020204" pitchFamily="34" charset="-122"/>
                <a:cs typeface="Arial Unicode MS" panose="020b0604020202020204" pitchFamily="34" charset="-122"/>
              </a:endParaRPr>
            </a:p>
          </p:txBody>
        </p:sp>
        <p:sp>
          <p:nvSpPr>
            <p:cNvPr id="19" name="矩形 18"/>
            <p:cNvSpPr/>
            <p:nvPr/>
          </p:nvSpPr>
          <p:spPr>
            <a:xfrm>
              <a:off x="6530349" y="1629404"/>
              <a:ext cx="3878134" cy="366035"/>
            </a:xfrm>
            <a:prstGeom prst="rect">
              <a:avLst/>
            </a:prstGeom>
          </p:spPr>
          <p:txBody>
            <a:bodyPr wrap="square" lIns="91449" tIns="45724" rIns="91449" bIns="45724">
              <a:spAutoFit/>
            </a:bodyPr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defTabSz="816159">
                <a:defRPr/>
              </a:pPr>
              <a:r>
                <a:rPr lang="zh-CN" altLang="en-US" sz="2000" b="1" kern="100">
                  <a:solidFill>
                    <a:prstClr val="white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  <a:cs typeface="Times New Roman" panose="02020603050405020304" pitchFamily="18" charset="0"/>
                </a:rPr>
                <a:t>二战的全面爆发与扩大</a:t>
              </a:r>
              <a:endParaRPr lang="zh-CN" altLang="zh-CN" sz="2000" b="1" kern="100">
                <a:solidFill>
                  <a:prstClr val="white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Times New Roman" panose="02020603050405020304" pitchFamily="18" charset="0"/>
              </a:endParaRPr>
            </a:p>
          </p:txBody>
        </p:sp>
      </p:grpSp>
      <p:sp>
        <p:nvSpPr>
          <p:cNvPr id="20" name="圆角矩形 19"/>
          <p:cNvSpPr/>
          <p:nvPr/>
        </p:nvSpPr>
        <p:spPr>
          <a:xfrm>
            <a:off x="4093461" y="2120731"/>
            <a:ext cx="460775" cy="559132"/>
          </a:xfrm>
          <a:prstGeom prst="roundRect">
            <a:avLst/>
          </a:pr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49" tIns="45724" rIns="91449" bIns="45724" anchor="ctr"/>
          <a:lstStyle>
            <a:defPPr>
              <a:defRPr lang="en-US"/>
            </a:defPPr>
            <a:lvl1pPr marL="0" algn="l" defTabSz="4572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4572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4572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4572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4572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4572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4572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4572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4572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 defTabSz="816159">
              <a:defRPr/>
            </a:pPr>
            <a:r>
              <a:rPr lang="en-US" altLang="zh-CN" sz="2699" b="1">
                <a:solidFill>
                  <a:prstClr val="white"/>
                </a:solidFill>
                <a:latin typeface="Calibri"/>
                <a:ea typeface="微软雅黑" panose="020b0503020204020204" pitchFamily="34" charset="-122"/>
                <a:cs typeface="Arial Unicode MS" panose="020b0604020202020204" pitchFamily="34" charset="-122"/>
              </a:rPr>
              <a:t>2</a:t>
            </a:r>
            <a:endParaRPr lang="zh-CN" altLang="en-US" sz="2699" b="1">
              <a:solidFill>
                <a:prstClr val="white"/>
              </a:solidFill>
              <a:latin typeface="Calibri"/>
              <a:ea typeface="微软雅黑" panose="020b0503020204020204" pitchFamily="34" charset="-122"/>
              <a:cs typeface="Arial Unicode MS" panose="020b0604020202020204" pitchFamily="34" charset="-122"/>
            </a:endParaRPr>
          </a:p>
        </p:txBody>
      </p:sp>
      <p:grpSp>
        <p:nvGrpSpPr>
          <p:cNvPr id="21" name="组合 20"/>
          <p:cNvGrpSpPr/>
          <p:nvPr/>
        </p:nvGrpSpPr>
        <p:grpSpPr>
          <a:xfrm>
            <a:off x="4833085" y="2120731"/>
            <a:ext cx="3379433" cy="559132"/>
            <a:chOff x="6315198" y="2410178"/>
            <a:chExt cx="3764377" cy="511504"/>
          </a:xfrm>
          <a:effectLst/>
        </p:grpSpPr>
        <p:sp>
          <p:nvSpPr>
            <p:cNvPr id="22" name="圆角矩形 21"/>
            <p:cNvSpPr/>
            <p:nvPr/>
          </p:nvSpPr>
          <p:spPr>
            <a:xfrm>
              <a:off x="6315198" y="2410178"/>
              <a:ext cx="3744416" cy="511504"/>
            </a:xfrm>
            <a:prstGeom prst="roundRect">
              <a:avLst/>
            </a:prstGeom>
            <a:solidFill>
              <a:schemeClr val="accent1"/>
            </a:solidFill>
            <a:ln>
              <a:noFill/>
            </a:ln>
            <a:effectLst>
              <a:outerShdw blurRad="50800" dist="38100" dir="5400000" algn="t" rotWithShape="0">
                <a:prstClr val="black">
                  <a:alpha val="40000"/>
                </a:prstClr>
              </a:out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lIns="91449" tIns="45724" rIns="91449" bIns="45724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 defTabSz="816159">
                <a:defRPr/>
              </a:pPr>
              <a:endParaRPr lang="zh-CN" altLang="en-US" sz="2699">
                <a:solidFill>
                  <a:prstClr val="white"/>
                </a:solidFill>
                <a:latin typeface="Calibri"/>
                <a:ea typeface="微软雅黑" panose="020b0503020204020204" pitchFamily="34" charset="-122"/>
                <a:cs typeface="Arial Unicode MS" panose="020b0604020202020204" pitchFamily="34" charset="-122"/>
              </a:endParaRPr>
            </a:p>
          </p:txBody>
        </p:sp>
        <p:sp>
          <p:nvSpPr>
            <p:cNvPr id="23" name="矩形 22"/>
            <p:cNvSpPr/>
            <p:nvPr/>
          </p:nvSpPr>
          <p:spPr>
            <a:xfrm>
              <a:off x="6422276" y="2482912"/>
              <a:ext cx="3657299" cy="366035"/>
            </a:xfrm>
            <a:prstGeom prst="rect">
              <a:avLst/>
            </a:prstGeom>
          </p:spPr>
          <p:txBody>
            <a:bodyPr wrap="square" lIns="91449" tIns="45724" rIns="91449" bIns="45724">
              <a:spAutoFit/>
            </a:bodyPr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defTabSz="816159">
                <a:defRPr/>
              </a:pPr>
              <a:r>
                <a:rPr lang="zh-CN" altLang="en-US" sz="2000" b="1" kern="100">
                  <a:solidFill>
                    <a:prstClr val="white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  <a:cs typeface="Times New Roman" panose="02020603050405020304" pitchFamily="18" charset="0"/>
                </a:rPr>
                <a:t>反法西斯联盟与二战的转折</a:t>
              </a:r>
              <a:endParaRPr lang="zh-CN" altLang="zh-CN" sz="2000" b="1" kern="100">
                <a:solidFill>
                  <a:prstClr val="white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Times New Roman" panose="02020603050405020304" pitchFamily="18" charset="0"/>
              </a:endParaRPr>
            </a:p>
          </p:txBody>
        </p:sp>
      </p:grpSp>
      <p:sp>
        <p:nvSpPr>
          <p:cNvPr id="24" name="圆角矩形 23"/>
          <p:cNvSpPr/>
          <p:nvPr/>
        </p:nvSpPr>
        <p:spPr>
          <a:xfrm>
            <a:off x="4093461" y="3150720"/>
            <a:ext cx="460775" cy="559132"/>
          </a:xfrm>
          <a:prstGeom prst="roundRect">
            <a:avLst/>
          </a:pr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49" tIns="45724" rIns="91449" bIns="45724" anchor="ctr"/>
          <a:lstStyle>
            <a:defPPr>
              <a:defRPr lang="en-US"/>
            </a:defPPr>
            <a:lvl1pPr marL="0" algn="l" defTabSz="4572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4572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4572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4572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4572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4572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4572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4572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4572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 defTabSz="816159">
              <a:defRPr/>
            </a:pPr>
            <a:r>
              <a:rPr lang="en-US" altLang="zh-CN" sz="2699" b="1">
                <a:solidFill>
                  <a:prstClr val="white"/>
                </a:solidFill>
                <a:latin typeface="Calibri"/>
                <a:ea typeface="微软雅黑" panose="020b0503020204020204" pitchFamily="34" charset="-122"/>
                <a:cs typeface="Arial Unicode MS" panose="020b0604020202020204" pitchFamily="34" charset="-122"/>
              </a:rPr>
              <a:t>3</a:t>
            </a:r>
            <a:endParaRPr lang="zh-CN" altLang="en-US" sz="2699" b="1">
              <a:solidFill>
                <a:prstClr val="white"/>
              </a:solidFill>
              <a:latin typeface="Calibri"/>
              <a:ea typeface="微软雅黑" panose="020b0503020204020204" pitchFamily="34" charset="-122"/>
              <a:cs typeface="Arial Unicode MS" panose="020b0604020202020204" pitchFamily="34" charset="-122"/>
            </a:endParaRPr>
          </a:p>
        </p:txBody>
      </p:sp>
      <p:grpSp>
        <p:nvGrpSpPr>
          <p:cNvPr id="25" name="组合 24"/>
          <p:cNvGrpSpPr/>
          <p:nvPr/>
        </p:nvGrpSpPr>
        <p:grpSpPr>
          <a:xfrm>
            <a:off x="4833085" y="3150720"/>
            <a:ext cx="3361513" cy="559132"/>
            <a:chOff x="6339097" y="3296031"/>
            <a:chExt cx="3744416" cy="511504"/>
          </a:xfrm>
          <a:effectLst/>
        </p:grpSpPr>
        <p:sp>
          <p:nvSpPr>
            <p:cNvPr id="26" name="圆角矩形 25"/>
            <p:cNvSpPr/>
            <p:nvPr/>
          </p:nvSpPr>
          <p:spPr>
            <a:xfrm>
              <a:off x="6339097" y="3296031"/>
              <a:ext cx="3744416" cy="511504"/>
            </a:xfrm>
            <a:prstGeom prst="roundRect">
              <a:avLst/>
            </a:prstGeom>
            <a:solidFill>
              <a:schemeClr val="accent1"/>
            </a:solidFill>
            <a:ln>
              <a:noFill/>
            </a:ln>
            <a:effectLst>
              <a:outerShdw blurRad="50800" dist="38100" dir="5400000" algn="t" rotWithShape="0">
                <a:prstClr val="black">
                  <a:alpha val="40000"/>
                </a:prstClr>
              </a:out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lIns="91449" tIns="45724" rIns="91449" bIns="45724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 defTabSz="816159">
                <a:defRPr/>
              </a:pPr>
              <a:endParaRPr lang="zh-CN" altLang="en-US" sz="2699">
                <a:solidFill>
                  <a:prstClr val="white"/>
                </a:solidFill>
                <a:latin typeface="Calibri"/>
                <a:ea typeface="微软雅黑" panose="020b0503020204020204" pitchFamily="34" charset="-122"/>
                <a:cs typeface="Arial Unicode MS" panose="020b0604020202020204" pitchFamily="34" charset="-122"/>
              </a:endParaRPr>
            </a:p>
          </p:txBody>
        </p:sp>
        <p:sp>
          <p:nvSpPr>
            <p:cNvPr id="27" name="矩形 26"/>
            <p:cNvSpPr/>
            <p:nvPr/>
          </p:nvSpPr>
          <p:spPr>
            <a:xfrm>
              <a:off x="6530352" y="3368765"/>
              <a:ext cx="2736304" cy="366035"/>
            </a:xfrm>
            <a:prstGeom prst="rect">
              <a:avLst/>
            </a:prstGeom>
          </p:spPr>
          <p:txBody>
            <a:bodyPr wrap="square" lIns="91449" tIns="45724" rIns="91449" bIns="45724">
              <a:spAutoFit/>
            </a:bodyPr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defTabSz="816159">
                <a:defRPr/>
              </a:pPr>
              <a:r>
                <a:rPr lang="zh-CN" altLang="en-US" sz="2000" b="1" kern="100">
                  <a:solidFill>
                    <a:prstClr val="white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  <a:cs typeface="Times New Roman" panose="02020603050405020304" pitchFamily="18" charset="0"/>
                </a:rPr>
                <a:t>二战的结束与影响</a:t>
              </a:r>
              <a:endParaRPr lang="zh-CN" altLang="zh-CN" sz="2000" b="1" kern="100">
                <a:solidFill>
                  <a:prstClr val="white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Times New Roman" panose="02020603050405020304" pitchFamily="18" charset="0"/>
              </a:endParaRPr>
            </a:p>
          </p:txBody>
        </p:sp>
      </p:grpSp>
      <p:sp>
        <p:nvSpPr>
          <p:cNvPr id="36" name="矩形 35"/>
          <p:cNvSpPr/>
          <p:nvPr/>
        </p:nvSpPr>
        <p:spPr>
          <a:xfrm>
            <a:off x="-78528" y="0"/>
            <a:ext cx="2601751" cy="5143500"/>
          </a:xfrm>
          <a:prstGeom prst="rect">
            <a:avLst/>
          </a:prstGeom>
          <a:solidFill>
            <a:schemeClr val="accent3"/>
          </a:solidFill>
          <a:ln>
            <a:noFill/>
          </a:ln>
          <a:effectLst/>
          <a:scene3d>
            <a:camera prst="orthographicFront"/>
            <a:lightRig rig="threePt" dir="t"/>
          </a:scene3d>
          <a:sp3d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ot="0" spcFirstLastPara="0" vertOverflow="overflow" horzOverflow="overflow" vert="horz" wrap="square" lIns="68564" tIns="34282" rIns="68564" bIns="34282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en-US"/>
            </a:defPPr>
            <a:lvl1pPr marL="0" algn="l" defTabSz="4572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4572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4572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4572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4572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4572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4572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4572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4572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 defTabSz="816159"/>
            <a:endParaRPr lang="zh-CN" altLang="en-US" sz="1575">
              <a:solidFill>
                <a:prstClr val="black"/>
              </a:solidFill>
              <a:latin typeface="Calibri"/>
              <a:ea typeface="微软雅黑" panose="020b0503020204020204" pitchFamily="34" charset="-122"/>
            </a:endParaRPr>
          </a:p>
        </p:txBody>
      </p:sp>
      <p:sp>
        <p:nvSpPr>
          <p:cNvPr id="37" name="TextBox 36"/>
          <p:cNvSpPr txBox="1"/>
          <p:nvPr/>
        </p:nvSpPr>
        <p:spPr>
          <a:xfrm>
            <a:off x="147509" y="1664290"/>
            <a:ext cx="2105747" cy="830995"/>
          </a:xfrm>
          <a:prstGeom prst="rect">
            <a:avLst/>
          </a:prstGeom>
          <a:noFill/>
        </p:spPr>
        <p:txBody>
          <a:bodyPr wrap="square" lIns="91440" tIns="45719" rIns="91440" bIns="45719">
            <a:spAutoFit/>
          </a:bodyPr>
          <a:lstStyle>
            <a:defPPr>
              <a:defRPr lang="en-US"/>
            </a:defPPr>
            <a:lvl1pPr marL="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 defTabSz="816159">
              <a:defRPr/>
            </a:pPr>
            <a:r>
              <a:rPr lang="zh-CN" altLang="en-US" sz="4800">
                <a:solidFill>
                  <a:schemeClr val="bg1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目录 </a:t>
            </a:r>
            <a:endParaRPr lang="en-US" altLang="zh-CN" sz="4800">
              <a:solidFill>
                <a:schemeClr val="bg1"/>
              </a:solidFill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  <p:sp>
        <p:nvSpPr>
          <p:cNvPr id="38" name="下箭头 37"/>
          <p:cNvSpPr/>
          <p:nvPr/>
        </p:nvSpPr>
        <p:spPr>
          <a:xfrm rot="16200000">
            <a:off x="3210048" y="1129016"/>
            <a:ext cx="431948" cy="509753"/>
          </a:xfrm>
          <a:prstGeom prst="downArrow">
            <a:avLst/>
          </a:pr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4572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4572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4572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4572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4572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4572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4572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4572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4572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 defTabSz="816159"/>
            <a:endParaRPr lang="zh-CN" altLang="en-US" sz="1575">
              <a:solidFill>
                <a:prstClr val="white"/>
              </a:solidFill>
              <a:latin typeface="Calibri"/>
              <a:ea typeface="微软雅黑" panose="020b0503020204020204" pitchFamily="34" charset="-122"/>
            </a:endParaRPr>
          </a:p>
        </p:txBody>
      </p:sp>
    </p:spTree>
    <p:extLst>
      <p:ext uri="{BB962C8B-B14F-4D97-AF65-F5344CB8AC3E}">
        <p14:creationId xmlns:p14="http://schemas.microsoft.com/office/powerpoint/2010/main" val="2322704523"/>
      </p:ext>
    </p:extLst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10" presetID="17" presetClass="entr" presetSubtype="1" dur="250" fill="hold" grpId="0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40000"/>
                                  </p:iterate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" dur="250" fill="hold"/>
                                        <p:tgtEl>
                                          <p:spTgt spid="3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250" fill="hold"/>
                                        <p:tgtEl>
                                          <p:spTgt spid="3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250" fill="hold"/>
                                        <p:tgtEl>
                                          <p:spTgt spid="3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250" fill="hold"/>
                                        <p:tgtEl>
                                          <p:spTgt spid="3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 nodeType="afterGroup">
                            <p:stCondLst>
                              <p:cond delay="750"/>
                            </p:stCondLst>
                            <p:childTnLst>
                              <p:par>
                                <p:cTn id="17" presetID="10" presetClass="entr" presetSubtype="0" dur="1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0" presetID="56" presetClass="path" presetSubtype="0" dur="700" accel="50000" decel="5000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0.03737 0.04121 L -6.25E-07 -3.33333E-06" pathEditMode="relative" rAng="0" ptsTypes="AA">
                                      <p:cBhvr>
                                        <p:cTn id="21" dur="7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1862" y="-2060"/>
                                    </p:animMotion>
                                  </p:childTnLst>
                                </p:cTn>
                              </p:par>
                              <p:par>
                                <p:cTn id="22" presetID="22" presetClass="entr" presetSubtype="8" dur="500" fill="hold" nodeType="with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4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5" presetID="10" presetClass="entr" presetSubtype="0" dur="1000" fill="hold" grpId="0" nodeType="with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10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8" presetID="56" presetClass="path" presetSubtype="0" dur="700" accel="50000" decel="50000" fill="hold" grpId="1" nodeType="withEffect">
                                  <p:stCondLst>
                                    <p:cond delay="250"/>
                                  </p:stCondLst>
                                  <p:childTnLst>
                                    <p:animMotion origin="layout" path="M -0.03737 0.0412 L -6.25E-07 2.96296E-06" pathEditMode="relative" rAng="0" ptsTypes="AA">
                                      <p:cBhvr>
                                        <p:cTn id="29" dur="7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1862" y="-2060"/>
                                    </p:animMotion>
                                  </p:childTnLst>
                                </p:cTn>
                              </p:par>
                              <p:par>
                                <p:cTn id="30" presetID="22" presetClass="entr" presetSubtype="8" dur="500" fill="hold" nodeType="with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2" dur="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3" presetID="10" presetClass="entr" presetSubtype="0" dur="1000" fill="hold" grpId="0" nodeType="with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6" presetID="56" presetClass="path" presetSubtype="0" dur="700" accel="50000" decel="50000" fill="hold" grpId="1" nodeType="withEffect">
                                  <p:stCondLst>
                                    <p:cond delay="500"/>
                                  </p:stCondLst>
                                  <p:childTnLst>
                                    <p:animMotion origin="layout" path="M -0.03737 0.0412 L -6.25E-07 -7.40741E-07" pathEditMode="relative" rAng="0" ptsTypes="AA">
                                      <p:cBhvr>
                                        <p:cTn id="37" dur="7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1862" y="-2060"/>
                                    </p:animMotion>
                                  </p:childTnLst>
                                </p:cTn>
                              </p:par>
                              <p:par>
                                <p:cTn id="38" presetID="22" presetClass="entr" presetSubtype="8" dur="500" fill="hold" nodeType="withEffect">
                                  <p:stCondLst>
                                    <p:cond delay="75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40" dur="5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1" fill="hold" nodeType="afterGroup">
                            <p:stCondLst>
                              <p:cond delay="2250"/>
                            </p:stCondLst>
                            <p:childTnLst>
                              <p:par>
                                <p:cTn id="42" presetID="2" presetClass="entr" presetSubtype="8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3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5" dur="500" fill="hold"/>
                                        <p:tgtEl>
                                          <p:spTgt spid="3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6" fill="hold" nodeType="afterGroup">
                            <p:stCondLst>
                              <p:cond delay="2750"/>
                            </p:stCondLst>
                            <p:childTnLst>
                              <p:par>
                                <p:cTn id="47" presetID="26" presetClass="emph" presetSubtype="0" dur="500" fill="hold" grpId="2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48" dur="500" tmFilter="0, 0; .2, .5; .8, .5; 1, 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49" dur="250" autoRev="1" fill="hold"/>
                                        <p:tgtEl>
                                          <p:spTgt spid="16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  <p:par>
                                <p:cTn id="50" presetID="26" presetClass="emph" presetSubtype="0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51" dur="500" tmFilter="0, 0; .2, .5; .8, .5; 1, 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52" dur="250" autoRev="1" fill="hold"/>
                                        <p:tgtEl>
                                          <p:spTgt spid="17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6" grpId="0"/>
      <p:bldP spid="16" grpId="1"/>
      <p:bldP spid="16" grpId="2"/>
      <p:bldP spid="20" grpId="0"/>
      <p:bldP spid="20" grpId="1"/>
      <p:bldP spid="24" grpId="0"/>
      <p:bldP spid="24" grpId="1"/>
      <p:bldP spid="36" grpId="0"/>
      <p:bldP spid="37" grpId="0"/>
      <p:bldP spid="38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8" name="组合 7">
            <a:extLst>
              <a:ext uri="{FF2B5EF4-FFF2-40B4-BE49-F238E27FC236}">
                <a16:creationId xmlns:a16="http://schemas.microsoft.com/office/drawing/2014/main" id="{8562997D-4B4F-47E6-98DB-4BF788B3ACA6}"/>
              </a:ext>
            </a:extLst>
          </p:cNvPr>
          <p:cNvGrpSpPr/>
          <p:nvPr/>
        </p:nvGrpSpPr>
        <p:grpSpPr>
          <a:xfrm>
            <a:off x="937826" y="1995197"/>
            <a:ext cx="3960494" cy="1862210"/>
            <a:chOff x="3596580" y="4065082"/>
            <a:chExt cx="3736949" cy="1752600"/>
          </a:xfrm>
        </p:grpSpPr>
        <p:sp>
          <p:nvSpPr>
            <p:cNvPr id="9" name="文本框 19">
              <a:extLst>
                <a:ext uri="{FF2B5EF4-FFF2-40B4-BE49-F238E27FC236}">
                  <a16:creationId xmlns:a16="http://schemas.microsoft.com/office/drawing/2014/main" id="{95826DDD-CFE9-4281-ADFF-55D5DA8C4286}"/>
                </a:ext>
              </a:extLst>
            </p:cNvPr>
            <p:cNvSpPr txBox="1"/>
            <p:nvPr/>
          </p:nvSpPr>
          <p:spPr>
            <a:xfrm>
              <a:off x="3596580" y="4762758"/>
              <a:ext cx="2676439" cy="357248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rPr lang="zh-CN" altLang="en-US" sz="2800" baseline="-3000">
                  <a:solidFill>
                    <a:schemeClr val="tx1">
                      <a:lumMod val="75000"/>
                      <a:lumOff val="25000"/>
                    </a:schemeClr>
                  </a:solidFill>
                  <a:latin typeface="微软雅黑" panose="020b0503020204020204" pitchFamily="34" charset="-122"/>
                  <a:ea typeface="微软雅黑" panose="020b0503020204020204" pitchFamily="34" charset="-122"/>
                </a:rPr>
                <a:t>日军发动七七事变</a:t>
              </a:r>
            </a:p>
          </p:txBody>
        </p:sp>
        <p:sp>
          <p:nvSpPr>
            <p:cNvPr id="10" name="文本框 20">
              <a:extLst>
                <a:ext uri="{FF2B5EF4-FFF2-40B4-BE49-F238E27FC236}">
                  <a16:creationId xmlns:a16="http://schemas.microsoft.com/office/drawing/2014/main" id="{09998BF3-8A18-4969-A428-E74FD6C83397}"/>
                </a:ext>
              </a:extLst>
            </p:cNvPr>
            <p:cNvSpPr txBox="1"/>
            <p:nvPr/>
          </p:nvSpPr>
          <p:spPr>
            <a:xfrm>
              <a:off x="3596580" y="5345675"/>
              <a:ext cx="3736949" cy="357248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rPr lang="zh-CN" altLang="en-US" sz="2800" baseline="-3000">
                  <a:solidFill>
                    <a:schemeClr val="tx1">
                      <a:lumMod val="75000"/>
                      <a:lumOff val="25000"/>
                    </a:schemeClr>
                  </a:solidFill>
                  <a:latin typeface="微软雅黑" panose="020b0503020204020204" pitchFamily="34" charset="-122"/>
                  <a:ea typeface="微软雅黑" panose="020b0503020204020204" pitchFamily="34" charset="-122"/>
                </a:rPr>
                <a:t>日本帝国主义全面侵华战争开始</a:t>
              </a:r>
            </a:p>
          </p:txBody>
        </p:sp>
        <p:sp>
          <p:nvSpPr>
            <p:cNvPr id="11" name="文本框 21">
              <a:extLst>
                <a:ext uri="{FF2B5EF4-FFF2-40B4-BE49-F238E27FC236}">
                  <a16:creationId xmlns:a16="http://schemas.microsoft.com/office/drawing/2014/main" id="{3CF9890F-6FCC-4792-8315-403D93EA202D}"/>
                </a:ext>
              </a:extLst>
            </p:cNvPr>
            <p:cNvSpPr txBox="1"/>
            <p:nvPr/>
          </p:nvSpPr>
          <p:spPr>
            <a:xfrm>
              <a:off x="3596580" y="4194587"/>
              <a:ext cx="1696782" cy="357248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rPr lang="en-US" altLang="zh-CN" sz="2800" baseline="-3000">
                  <a:solidFill>
                    <a:schemeClr val="tx1">
                      <a:lumMod val="75000"/>
                      <a:lumOff val="25000"/>
                    </a:schemeClr>
                  </a:solidFill>
                  <a:latin typeface="微软雅黑" panose="020b0503020204020204" pitchFamily="34" charset="-122"/>
                  <a:ea typeface="微软雅黑" panose="020b0503020204020204" pitchFamily="34" charset="-122"/>
                </a:rPr>
                <a:t>1937</a:t>
              </a:r>
              <a:r>
                <a:rPr lang="zh-CN" altLang="en-US" sz="2800" baseline="-3000">
                  <a:solidFill>
                    <a:schemeClr val="tx1">
                      <a:lumMod val="75000"/>
                      <a:lumOff val="25000"/>
                    </a:schemeClr>
                  </a:solidFill>
                  <a:latin typeface="微软雅黑" panose="020b0503020204020204" pitchFamily="34" charset="-122"/>
                  <a:ea typeface="微软雅黑" panose="020b0503020204020204" pitchFamily="34" charset="-122"/>
                </a:rPr>
                <a:t>年</a:t>
              </a:r>
              <a:r>
                <a:rPr lang="en-US" altLang="zh-CN" sz="2800" baseline="-3000">
                  <a:solidFill>
                    <a:schemeClr val="tx1">
                      <a:lumMod val="75000"/>
                      <a:lumOff val="25000"/>
                    </a:schemeClr>
                  </a:solidFill>
                  <a:latin typeface="微软雅黑" panose="020b0503020204020204" pitchFamily="34" charset="-122"/>
                  <a:ea typeface="微软雅黑" panose="020b0503020204020204" pitchFamily="34" charset="-122"/>
                </a:rPr>
                <a:t>7</a:t>
              </a:r>
              <a:r>
                <a:rPr lang="zh-CN" altLang="en-US" sz="2800" baseline="-3000">
                  <a:solidFill>
                    <a:schemeClr val="tx1">
                      <a:lumMod val="75000"/>
                      <a:lumOff val="25000"/>
                    </a:schemeClr>
                  </a:solidFill>
                  <a:latin typeface="微软雅黑" panose="020b0503020204020204" pitchFamily="34" charset="-122"/>
                  <a:ea typeface="微软雅黑" panose="020b0503020204020204" pitchFamily="34" charset="-122"/>
                </a:rPr>
                <a:t>月</a:t>
              </a:r>
              <a:r>
                <a:rPr lang="en-US" altLang="zh-CN" sz="2800" baseline="-3000">
                  <a:solidFill>
                    <a:schemeClr val="tx1">
                      <a:lumMod val="75000"/>
                      <a:lumOff val="25000"/>
                    </a:schemeClr>
                  </a:solidFill>
                  <a:latin typeface="微软雅黑" panose="020b0503020204020204" pitchFamily="34" charset="-122"/>
                  <a:ea typeface="微软雅黑" panose="020b0503020204020204" pitchFamily="34" charset="-122"/>
                </a:rPr>
                <a:t>7</a:t>
              </a:r>
              <a:r>
                <a:rPr lang="zh-CN" altLang="en-US" sz="2800" baseline="-3000">
                  <a:solidFill>
                    <a:schemeClr val="tx1">
                      <a:lumMod val="75000"/>
                      <a:lumOff val="25000"/>
                    </a:schemeClr>
                  </a:solidFill>
                  <a:latin typeface="微软雅黑" panose="020b0503020204020204" pitchFamily="34" charset="-122"/>
                  <a:ea typeface="微软雅黑" panose="020b0503020204020204" pitchFamily="34" charset="-122"/>
                </a:rPr>
                <a:t>日</a:t>
              </a:r>
            </a:p>
          </p:txBody>
        </p:sp>
        <p:sp>
          <p:nvSpPr>
            <p:cNvPr id="12" name="矩形 11">
              <a:extLst>
                <a:ext uri="{FF2B5EF4-FFF2-40B4-BE49-F238E27FC236}">
                  <a16:creationId xmlns:a16="http://schemas.microsoft.com/office/drawing/2014/main" id="{98608B33-ABD0-4909-B9B2-6C85F2058785}"/>
                </a:ext>
              </a:extLst>
            </p:cNvPr>
            <p:cNvSpPr/>
            <p:nvPr/>
          </p:nvSpPr>
          <p:spPr>
            <a:xfrm>
              <a:off x="3596580" y="4065082"/>
              <a:ext cx="3375922" cy="1752600"/>
            </a:xfrm>
            <a:prstGeom prst="rect">
              <a:avLst/>
            </a:prstGeom>
            <a:ln w="12700">
              <a:solidFill>
                <a:schemeClr val="bg1">
                  <a:lumMod val="75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 sz="2800" b="1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微软雅黑" panose="020b0503020204020204" pitchFamily="34" charset="-122"/>
                <a:ea typeface="微软雅黑" panose="020b0503020204020204" pitchFamily="34" charset="-122"/>
              </a:endParaRPr>
            </a:p>
          </p:txBody>
        </p:sp>
        <p:cxnSp>
          <p:nvCxnSpPr>
            <p:cNvPr id="13" name="直接连接符 12">
              <a:extLst>
                <a:ext uri="{FF2B5EF4-FFF2-40B4-BE49-F238E27FC236}">
                  <a16:creationId xmlns:a16="http://schemas.microsoft.com/office/drawing/2014/main" id="{C4409E56-3EC8-47A1-99C0-7F070D7B8991}"/>
                </a:ext>
              </a:extLst>
            </p:cNvPr>
            <p:cNvCxnSpPr/>
            <p:nvPr/>
          </p:nvCxnSpPr>
          <p:spPr>
            <a:xfrm>
              <a:off x="3596580" y="4643482"/>
              <a:ext cx="3148544" cy="0"/>
            </a:xfrm>
            <a:prstGeom prst="line">
              <a:avLst/>
            </a:prstGeom>
            <a:ln w="12700">
              <a:solidFill>
                <a:schemeClr val="bg1">
                  <a:lumMod val="75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4" name="直接连接符 13">
              <a:extLst>
                <a:ext uri="{FF2B5EF4-FFF2-40B4-BE49-F238E27FC236}">
                  <a16:creationId xmlns:a16="http://schemas.microsoft.com/office/drawing/2014/main" id="{9422E2D5-3FFA-4FE1-AB19-20CA75382344}"/>
                </a:ext>
              </a:extLst>
            </p:cNvPr>
            <p:cNvCxnSpPr/>
            <p:nvPr/>
          </p:nvCxnSpPr>
          <p:spPr>
            <a:xfrm>
              <a:off x="3596580" y="5189592"/>
              <a:ext cx="3121582" cy="0"/>
            </a:xfrm>
            <a:prstGeom prst="line">
              <a:avLst/>
            </a:prstGeom>
            <a:ln w="12700">
              <a:solidFill>
                <a:schemeClr val="bg1">
                  <a:lumMod val="75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pic>
        <p:nvPicPr>
          <p:cNvPr id="2050" name="Picture 2">
            <a:extLst>
              <a:ext uri="{FF2B5EF4-FFF2-40B4-BE49-F238E27FC236}">
                <a16:creationId xmlns:a16="http://schemas.microsoft.com/office/drawing/2014/main" id="{9FD10023-66F9-408B-9DFE-BC8782F00F2A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4898321" y="1567540"/>
            <a:ext cx="3587787" cy="239185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931452762"/>
      </p:ext>
    </p:extLst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dur="500" fill="hold" nodeType="withEffect">
                                  <p:stCondLst>
                                    <p:cond delay="225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5" name="文本框 14">
            <a:extLst>
              <a:ext uri="{FF2B5EF4-FFF2-40B4-BE49-F238E27FC236}">
                <a16:creationId xmlns:a16="http://schemas.microsoft.com/office/drawing/2014/main" id="{A3F64ADE-9394-42C4-9D55-8CB7244385EB}"/>
              </a:ext>
            </a:extLst>
          </p:cNvPr>
          <p:cNvSpPr txBox="1"/>
          <p:nvPr/>
        </p:nvSpPr>
        <p:spPr>
          <a:xfrm>
            <a:off x="1785364" y="204417"/>
            <a:ext cx="4920236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en-US"/>
            </a:defPPr>
            <a:lvl1pPr marL="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3200">
                <a:solidFill>
                  <a:schemeClr val="tx1">
                    <a:lumMod val="75000"/>
                    <a:lumOff val="25000"/>
                  </a:schemeClr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二战的全面爆发与扩大</a:t>
            </a:r>
          </a:p>
        </p:txBody>
      </p:sp>
      <p:sp>
        <p:nvSpPr>
          <p:cNvPr id="16" name="文本框 15">
            <a:extLst>
              <a:ext uri="{FF2B5EF4-FFF2-40B4-BE49-F238E27FC236}">
                <a16:creationId xmlns:a16="http://schemas.microsoft.com/office/drawing/2014/main" id="{D5281BF9-1E85-463F-811C-6D7369CF5746}"/>
              </a:ext>
            </a:extLst>
          </p:cNvPr>
          <p:cNvSpPr txBox="1"/>
          <p:nvPr/>
        </p:nvSpPr>
        <p:spPr>
          <a:xfrm>
            <a:off x="273171" y="204417"/>
            <a:ext cx="1329311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en-US"/>
            </a:defPPr>
            <a:lvl1pPr marL="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3200">
                <a:solidFill>
                  <a:schemeClr val="tx1">
                    <a:lumMod val="75000"/>
                    <a:lumOff val="25000"/>
                  </a:schemeClr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一、</a:t>
            </a:r>
          </a:p>
        </p:txBody>
      </p:sp>
      <p:grpSp>
        <p:nvGrpSpPr>
          <p:cNvPr id="17" name="组合 16">
            <a:extLst>
              <a:ext uri="{FF2B5EF4-FFF2-40B4-BE49-F238E27FC236}">
                <a16:creationId xmlns:a16="http://schemas.microsoft.com/office/drawing/2014/main" id="{DE53513B-2E94-4168-A1F9-27A9587F3ED1}"/>
              </a:ext>
            </a:extLst>
          </p:cNvPr>
          <p:cNvGrpSpPr/>
          <p:nvPr/>
        </p:nvGrpSpPr>
        <p:grpSpPr>
          <a:xfrm>
            <a:off x="732391" y="1082033"/>
            <a:ext cx="3010483" cy="406124"/>
            <a:chOff x="3099904" y="1424986"/>
            <a:chExt cx="4564333" cy="615743"/>
          </a:xfrm>
        </p:grpSpPr>
        <p:sp>
          <p:nvSpPr>
            <p:cNvPr id="18" name="矩形 1">
              <a:extLst>
                <a:ext uri="{FF2B5EF4-FFF2-40B4-BE49-F238E27FC236}">
                  <a16:creationId xmlns:a16="http://schemas.microsoft.com/office/drawing/2014/main" id="{5E64657F-B8D7-49D7-96EE-C86343C5E864}"/>
                </a:ext>
              </a:extLst>
            </p:cNvPr>
            <p:cNvSpPr/>
            <p:nvPr/>
          </p:nvSpPr>
          <p:spPr>
            <a:xfrm>
              <a:off x="3099904" y="1452479"/>
              <a:ext cx="4564333" cy="588250"/>
            </a:xfrm>
            <a:custGeom>
              <a:gdLst>
                <a:gd name="connsiteX0" fmla="*/ 351693 w 6840760"/>
                <a:gd name="connsiteY0" fmla="*/ 0 h 888468"/>
                <a:gd name="connsiteX1" fmla="*/ 6465622 w 6840760"/>
                <a:gd name="connsiteY1" fmla="*/ 35169 h 888468"/>
                <a:gd name="connsiteX2" fmla="*/ 6840760 w 6840760"/>
                <a:gd name="connsiteY2" fmla="*/ 888468 h 888468"/>
                <a:gd name="connsiteX3" fmla="*/ 0 w 6840760"/>
                <a:gd name="connsiteY3" fmla="*/ 888468 h 888468"/>
                <a:gd name="connsiteX4" fmla="*/ 351693 w 6840760"/>
                <a:gd name="connsiteY4" fmla="*/ 0 h 888468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6840760" h="888468">
                  <a:moveTo>
                    <a:pt x="351693" y="0"/>
                  </a:moveTo>
                  <a:lnTo>
                    <a:pt x="6465622" y="35169"/>
                  </a:lnTo>
                  <a:lnTo>
                    <a:pt x="6840760" y="888468"/>
                  </a:lnTo>
                  <a:lnTo>
                    <a:pt x="0" y="888468"/>
                  </a:lnTo>
                  <a:lnTo>
                    <a:pt x="351693" y="0"/>
                  </a:lnTo>
                  <a:close/>
                </a:path>
              </a:pathLst>
            </a:custGeom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9" name="TextBox 61">
              <a:extLst>
                <a:ext uri="{FF2B5EF4-FFF2-40B4-BE49-F238E27FC236}">
                  <a16:creationId xmlns:a16="http://schemas.microsoft.com/office/drawing/2014/main" id="{788278A7-8D9C-4034-90A2-0A59802FE46C}"/>
                </a:ext>
              </a:extLst>
            </p:cNvPr>
            <p:cNvSpPr txBox="1"/>
            <p:nvPr/>
          </p:nvSpPr>
          <p:spPr>
            <a:xfrm>
              <a:off x="4306378" y="1424986"/>
              <a:ext cx="2613153" cy="606625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rPr lang="zh-CN" altLang="en-US" sz="2000">
                  <a:solidFill>
                    <a:schemeClr val="bg1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</a:rPr>
                <a:t>德国闪击波兰</a:t>
              </a:r>
            </a:p>
          </p:txBody>
        </p:sp>
      </p:grpSp>
      <p:grpSp>
        <p:nvGrpSpPr>
          <p:cNvPr id="20" name="组合 19">
            <a:extLst>
              <a:ext uri="{FF2B5EF4-FFF2-40B4-BE49-F238E27FC236}">
                <a16:creationId xmlns:a16="http://schemas.microsoft.com/office/drawing/2014/main" id="{6AECA55F-8848-4079-B22F-ED606E3B17B4}"/>
              </a:ext>
            </a:extLst>
          </p:cNvPr>
          <p:cNvGrpSpPr/>
          <p:nvPr/>
        </p:nvGrpSpPr>
        <p:grpSpPr>
          <a:xfrm>
            <a:off x="964611" y="894938"/>
            <a:ext cx="563530" cy="581189"/>
            <a:chOff x="3459946" y="1147375"/>
            <a:chExt cx="854394" cy="881168"/>
          </a:xfrm>
        </p:grpSpPr>
        <p:sp>
          <p:nvSpPr>
            <p:cNvPr id="21" name="等腰三角形 20">
              <a:extLst>
                <a:ext uri="{FF2B5EF4-FFF2-40B4-BE49-F238E27FC236}">
                  <a16:creationId xmlns:a16="http://schemas.microsoft.com/office/drawing/2014/main" id="{668077D1-2B7C-4373-B05D-CE4B2B57A40A}"/>
                </a:ext>
              </a:extLst>
            </p:cNvPr>
            <p:cNvSpPr/>
            <p:nvPr/>
          </p:nvSpPr>
          <p:spPr>
            <a:xfrm flipV="1">
              <a:off x="3459946" y="1207397"/>
              <a:ext cx="854394" cy="821146"/>
            </a:xfrm>
            <a:prstGeom prst="triangle">
              <a:avLst/>
            </a:prstGeom>
            <a:ln>
              <a:solidFill>
                <a:schemeClr val="bg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/>
              <a:endParaRPr lang="en-US" altLang="zh-CN">
                <a:ea typeface="微软雅黑" panose="020b0503020204020204" pitchFamily="34" charset="-122"/>
              </a:endParaRPr>
            </a:p>
          </p:txBody>
        </p:sp>
        <p:sp>
          <p:nvSpPr>
            <p:cNvPr id="22" name="TextBox 62">
              <a:extLst>
                <a:ext uri="{FF2B5EF4-FFF2-40B4-BE49-F238E27FC236}">
                  <a16:creationId xmlns:a16="http://schemas.microsoft.com/office/drawing/2014/main" id="{B7F14114-D836-487E-B10E-ED3B872FF160}"/>
                </a:ext>
              </a:extLst>
            </p:cNvPr>
            <p:cNvSpPr txBox="1"/>
            <p:nvPr/>
          </p:nvSpPr>
          <p:spPr>
            <a:xfrm>
              <a:off x="3629278" y="1147375"/>
              <a:ext cx="566766" cy="69995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rPr lang="en-US" altLang="zh-CN" sz="2400" b="1">
                  <a:solidFill>
                    <a:schemeClr val="bg1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  <a:cs typeface="Arial" pitchFamily="34" charset="0"/>
                </a:rPr>
                <a:t>1</a:t>
              </a:r>
              <a:endParaRPr lang="zh-CN" altLang="en-US" sz="2400" b="1">
                <a:solidFill>
                  <a:schemeClr val="bg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Arial" pitchFamily="34" charset="0"/>
              </a:endParaRPr>
            </a:p>
          </p:txBody>
        </p:sp>
      </p:grpSp>
      <p:sp>
        <p:nvSpPr>
          <p:cNvPr id="4" name="文本框 3">
            <a:extLst>
              <a:ext uri="{FF2B5EF4-FFF2-40B4-BE49-F238E27FC236}">
                <a16:creationId xmlns:a16="http://schemas.microsoft.com/office/drawing/2014/main" id="{CBAC07A0-44BF-478D-9897-0FFDC7F1D9C7}"/>
              </a:ext>
            </a:extLst>
          </p:cNvPr>
          <p:cNvSpPr txBox="1"/>
          <p:nvPr/>
        </p:nvSpPr>
        <p:spPr>
          <a:xfrm>
            <a:off x="4829923" y="4229167"/>
            <a:ext cx="279597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en-US"/>
            </a:defPPr>
            <a:lvl1pPr marL="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>
                <a:solidFill>
                  <a:schemeClr val="bg2">
                    <a:lumMod val="10000"/>
                  </a:schemeClr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德国进入波兰首都华沙</a:t>
            </a:r>
          </a:p>
        </p:txBody>
      </p:sp>
      <p:sp>
        <p:nvSpPr>
          <p:cNvPr id="23" name="文本框 22">
            <a:extLst>
              <a:ext uri="{FF2B5EF4-FFF2-40B4-BE49-F238E27FC236}">
                <a16:creationId xmlns:a16="http://schemas.microsoft.com/office/drawing/2014/main" id="{8072FB53-2768-42F8-9F34-FC4CD633F53A}"/>
              </a:ext>
            </a:extLst>
          </p:cNvPr>
          <p:cNvSpPr txBox="1"/>
          <p:nvPr/>
        </p:nvSpPr>
        <p:spPr>
          <a:xfrm>
            <a:off x="732391" y="1771363"/>
            <a:ext cx="3772933" cy="2437049"/>
          </a:xfrm>
          <a:prstGeom prst="roundRect">
            <a:avLst>
              <a:gd name="adj" fmla="val 6438"/>
            </a:avLst>
          </a:prstGeom>
          <a:noFill/>
          <a:ln w="6350">
            <a:solidFill>
              <a:schemeClr val="tx2"/>
            </a:solidFill>
            <a:prstDash val="dash"/>
          </a:ln>
        </p:spPr>
        <p:txBody>
          <a:bodyPr wrap="square" rtlCol="0">
            <a:spAutoFit/>
          </a:bodyPr>
          <a:lstStyle>
            <a:defPPr>
              <a:defRPr lang="en-US"/>
            </a:defPPr>
            <a:lvl1pPr marL="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 sz="2000">
                <a:solidFill>
                  <a:schemeClr val="bg2">
                    <a:lumMod val="10000"/>
                  </a:schemeClr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1939</a:t>
            </a:r>
            <a:r>
              <a:rPr lang="zh-CN" altLang="en-US" sz="2000">
                <a:solidFill>
                  <a:schemeClr val="bg2">
                    <a:lumMod val="10000"/>
                  </a:schemeClr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年</a:t>
            </a:r>
            <a:r>
              <a:rPr lang="en-US" altLang="zh-CN" sz="2000">
                <a:solidFill>
                  <a:schemeClr val="bg2">
                    <a:lumMod val="10000"/>
                  </a:schemeClr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9</a:t>
            </a:r>
            <a:r>
              <a:rPr lang="zh-CN" altLang="en-US" sz="2000">
                <a:solidFill>
                  <a:schemeClr val="bg2">
                    <a:lumMod val="10000"/>
                  </a:schemeClr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月</a:t>
            </a:r>
            <a:r>
              <a:rPr lang="en-US" altLang="zh-CN" sz="2000">
                <a:solidFill>
                  <a:schemeClr val="bg2">
                    <a:lumMod val="10000"/>
                  </a:schemeClr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1</a:t>
            </a:r>
            <a:r>
              <a:rPr lang="zh-CN" altLang="en-US" sz="2000">
                <a:solidFill>
                  <a:schemeClr val="bg2">
                    <a:lumMod val="10000"/>
                  </a:schemeClr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日，德国军队以闪电战方式突袭波兰，波兰的盟国英国和法国被迫向德国宣战，但是英法两国进军缓慢，援助不利，很快波兰亡国。</a:t>
            </a:r>
          </a:p>
        </p:txBody>
      </p:sp>
      <p:pic>
        <p:nvPicPr>
          <p:cNvPr id="3074" name="Picture 2">
            <a:extLst>
              <a:ext uri="{FF2B5EF4-FFF2-40B4-BE49-F238E27FC236}">
                <a16:creationId xmlns:a16="http://schemas.microsoft.com/office/drawing/2014/main" id="{B77A871F-0DC2-411E-AEA2-BDCE8287C8DA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colorTemperature colorTemp="53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4956472" y="1771363"/>
            <a:ext cx="2542877" cy="235667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699348789"/>
      </p:ext>
    </p:extLst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dur="5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2" presetClass="entr" presetSubtype="1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0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 nodeType="clickPar">
                      <p:stCondLst>
                        <p:cond delay="indefinite"/>
                        <p:cond evt="onBegin" delay="0">
                          <p:tn val="11"/>
                        </p:cond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2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6" dur="5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22" presetClass="entr" presetSubtype="4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9" dur="500"/>
                                        <p:tgtEl>
                                          <p:spTgt spid="307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0" presetID="22" presetClass="entr" presetSubtype="4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2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23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5" name="文本框 14">
            <a:extLst>
              <a:ext uri="{FF2B5EF4-FFF2-40B4-BE49-F238E27FC236}">
                <a16:creationId xmlns:a16="http://schemas.microsoft.com/office/drawing/2014/main" id="{A3F64ADE-9394-42C4-9D55-8CB7244385EB}"/>
              </a:ext>
            </a:extLst>
          </p:cNvPr>
          <p:cNvSpPr txBox="1"/>
          <p:nvPr/>
        </p:nvSpPr>
        <p:spPr>
          <a:xfrm>
            <a:off x="1785364" y="204417"/>
            <a:ext cx="4920236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en-US"/>
            </a:defPPr>
            <a:lvl1pPr marL="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3200">
                <a:solidFill>
                  <a:schemeClr val="tx1">
                    <a:lumMod val="75000"/>
                    <a:lumOff val="25000"/>
                  </a:schemeClr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二战的全面爆发与扩大</a:t>
            </a:r>
          </a:p>
        </p:txBody>
      </p:sp>
      <p:sp>
        <p:nvSpPr>
          <p:cNvPr id="16" name="文本框 15">
            <a:extLst>
              <a:ext uri="{FF2B5EF4-FFF2-40B4-BE49-F238E27FC236}">
                <a16:creationId xmlns:a16="http://schemas.microsoft.com/office/drawing/2014/main" id="{D5281BF9-1E85-463F-811C-6D7369CF5746}"/>
              </a:ext>
            </a:extLst>
          </p:cNvPr>
          <p:cNvSpPr txBox="1"/>
          <p:nvPr/>
        </p:nvSpPr>
        <p:spPr>
          <a:xfrm>
            <a:off x="273171" y="204417"/>
            <a:ext cx="1329311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en-US"/>
            </a:defPPr>
            <a:lvl1pPr marL="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3200">
                <a:solidFill>
                  <a:schemeClr val="tx1">
                    <a:lumMod val="75000"/>
                    <a:lumOff val="25000"/>
                  </a:schemeClr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一、</a:t>
            </a:r>
          </a:p>
        </p:txBody>
      </p:sp>
      <p:grpSp>
        <p:nvGrpSpPr>
          <p:cNvPr id="17" name="组合 16">
            <a:extLst>
              <a:ext uri="{FF2B5EF4-FFF2-40B4-BE49-F238E27FC236}">
                <a16:creationId xmlns:a16="http://schemas.microsoft.com/office/drawing/2014/main" id="{DE53513B-2E94-4168-A1F9-27A9587F3ED1}"/>
              </a:ext>
            </a:extLst>
          </p:cNvPr>
          <p:cNvGrpSpPr/>
          <p:nvPr/>
        </p:nvGrpSpPr>
        <p:grpSpPr>
          <a:xfrm>
            <a:off x="732390" y="1082033"/>
            <a:ext cx="3553859" cy="406124"/>
            <a:chOff x="3099902" y="1424986"/>
            <a:chExt cx="5388172" cy="615743"/>
          </a:xfrm>
        </p:grpSpPr>
        <p:sp>
          <p:nvSpPr>
            <p:cNvPr id="18" name="矩形 1">
              <a:extLst>
                <a:ext uri="{FF2B5EF4-FFF2-40B4-BE49-F238E27FC236}">
                  <a16:creationId xmlns:a16="http://schemas.microsoft.com/office/drawing/2014/main" id="{5E64657F-B8D7-49D7-96EE-C86343C5E864}"/>
                </a:ext>
              </a:extLst>
            </p:cNvPr>
            <p:cNvSpPr/>
            <p:nvPr/>
          </p:nvSpPr>
          <p:spPr>
            <a:xfrm>
              <a:off x="3099902" y="1452478"/>
              <a:ext cx="5388172" cy="588251"/>
            </a:xfrm>
            <a:custGeom>
              <a:gdLst>
                <a:gd name="connsiteX0" fmla="*/ 351693 w 6840760"/>
                <a:gd name="connsiteY0" fmla="*/ 0 h 888468"/>
                <a:gd name="connsiteX1" fmla="*/ 6465622 w 6840760"/>
                <a:gd name="connsiteY1" fmla="*/ 35169 h 888468"/>
                <a:gd name="connsiteX2" fmla="*/ 6840760 w 6840760"/>
                <a:gd name="connsiteY2" fmla="*/ 888468 h 888468"/>
                <a:gd name="connsiteX3" fmla="*/ 0 w 6840760"/>
                <a:gd name="connsiteY3" fmla="*/ 888468 h 888468"/>
                <a:gd name="connsiteX4" fmla="*/ 351693 w 6840760"/>
                <a:gd name="connsiteY4" fmla="*/ 0 h 888468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6840760" h="888468">
                  <a:moveTo>
                    <a:pt x="351693" y="0"/>
                  </a:moveTo>
                  <a:lnTo>
                    <a:pt x="6465622" y="35169"/>
                  </a:lnTo>
                  <a:lnTo>
                    <a:pt x="6840760" y="888468"/>
                  </a:lnTo>
                  <a:lnTo>
                    <a:pt x="0" y="888468"/>
                  </a:lnTo>
                  <a:lnTo>
                    <a:pt x="351693" y="0"/>
                  </a:lnTo>
                  <a:close/>
                </a:path>
              </a:pathLst>
            </a:custGeom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9" name="TextBox 61">
              <a:extLst>
                <a:ext uri="{FF2B5EF4-FFF2-40B4-BE49-F238E27FC236}">
                  <a16:creationId xmlns:a16="http://schemas.microsoft.com/office/drawing/2014/main" id="{788278A7-8D9C-4034-90A2-0A59802FE46C}"/>
                </a:ext>
              </a:extLst>
            </p:cNvPr>
            <p:cNvSpPr txBox="1"/>
            <p:nvPr/>
          </p:nvSpPr>
          <p:spPr>
            <a:xfrm>
              <a:off x="4306378" y="1424986"/>
              <a:ext cx="3779738" cy="606625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rPr lang="zh-CN" altLang="en-US" sz="2000">
                  <a:solidFill>
                    <a:schemeClr val="bg1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</a:rPr>
                <a:t>德国侵略西欧和北欧</a:t>
              </a:r>
            </a:p>
          </p:txBody>
        </p:sp>
      </p:grpSp>
      <p:grpSp>
        <p:nvGrpSpPr>
          <p:cNvPr id="20" name="组合 19">
            <a:extLst>
              <a:ext uri="{FF2B5EF4-FFF2-40B4-BE49-F238E27FC236}">
                <a16:creationId xmlns:a16="http://schemas.microsoft.com/office/drawing/2014/main" id="{6AECA55F-8848-4079-B22F-ED606E3B17B4}"/>
              </a:ext>
            </a:extLst>
          </p:cNvPr>
          <p:cNvGrpSpPr/>
          <p:nvPr/>
        </p:nvGrpSpPr>
        <p:grpSpPr>
          <a:xfrm>
            <a:off x="964611" y="894938"/>
            <a:ext cx="563530" cy="581189"/>
            <a:chOff x="3459946" y="1147375"/>
            <a:chExt cx="854394" cy="881168"/>
          </a:xfrm>
        </p:grpSpPr>
        <p:sp>
          <p:nvSpPr>
            <p:cNvPr id="21" name="等腰三角形 20">
              <a:extLst>
                <a:ext uri="{FF2B5EF4-FFF2-40B4-BE49-F238E27FC236}">
                  <a16:creationId xmlns:a16="http://schemas.microsoft.com/office/drawing/2014/main" id="{668077D1-2B7C-4373-B05D-CE4B2B57A40A}"/>
                </a:ext>
              </a:extLst>
            </p:cNvPr>
            <p:cNvSpPr/>
            <p:nvPr/>
          </p:nvSpPr>
          <p:spPr>
            <a:xfrm flipV="1">
              <a:off x="3459946" y="1207397"/>
              <a:ext cx="854394" cy="821146"/>
            </a:xfrm>
            <a:prstGeom prst="triangle">
              <a:avLst/>
            </a:prstGeom>
            <a:ln>
              <a:solidFill>
                <a:schemeClr val="bg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/>
              <a:endParaRPr lang="en-US" altLang="zh-CN">
                <a:ea typeface="微软雅黑" panose="020b0503020204020204" pitchFamily="34" charset="-122"/>
              </a:endParaRPr>
            </a:p>
          </p:txBody>
        </p:sp>
        <p:sp>
          <p:nvSpPr>
            <p:cNvPr id="22" name="TextBox 62">
              <a:extLst>
                <a:ext uri="{FF2B5EF4-FFF2-40B4-BE49-F238E27FC236}">
                  <a16:creationId xmlns:a16="http://schemas.microsoft.com/office/drawing/2014/main" id="{B7F14114-D836-487E-B10E-ED3B872FF160}"/>
                </a:ext>
              </a:extLst>
            </p:cNvPr>
            <p:cNvSpPr txBox="1"/>
            <p:nvPr/>
          </p:nvSpPr>
          <p:spPr>
            <a:xfrm>
              <a:off x="3629278" y="1147375"/>
              <a:ext cx="566766" cy="69995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rPr lang="en-US" altLang="zh-CN" sz="2400" b="1">
                  <a:solidFill>
                    <a:schemeClr val="bg1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  <a:cs typeface="Arial" pitchFamily="34" charset="0"/>
                </a:rPr>
                <a:t>2</a:t>
              </a:r>
              <a:endParaRPr lang="zh-CN" altLang="en-US" sz="2400" b="1">
                <a:solidFill>
                  <a:schemeClr val="bg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Arial" pitchFamily="34" charset="0"/>
              </a:endParaRPr>
            </a:p>
          </p:txBody>
        </p:sp>
      </p:grpSp>
      <p:sp>
        <p:nvSpPr>
          <p:cNvPr id="4" name="文本框 3">
            <a:extLst>
              <a:ext uri="{FF2B5EF4-FFF2-40B4-BE49-F238E27FC236}">
                <a16:creationId xmlns:a16="http://schemas.microsoft.com/office/drawing/2014/main" id="{CBAC07A0-44BF-478D-9897-0FFDC7F1D9C7}"/>
              </a:ext>
            </a:extLst>
          </p:cNvPr>
          <p:cNvSpPr txBox="1"/>
          <p:nvPr/>
        </p:nvSpPr>
        <p:spPr>
          <a:xfrm>
            <a:off x="4829923" y="4229167"/>
            <a:ext cx="279597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en-US"/>
            </a:defPPr>
            <a:lvl1pPr marL="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>
                <a:solidFill>
                  <a:schemeClr val="bg2">
                    <a:lumMod val="10000"/>
                  </a:schemeClr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二战初期的欧洲形势</a:t>
            </a:r>
          </a:p>
        </p:txBody>
      </p:sp>
      <p:sp>
        <p:nvSpPr>
          <p:cNvPr id="23" name="文本框 22">
            <a:extLst>
              <a:ext uri="{FF2B5EF4-FFF2-40B4-BE49-F238E27FC236}">
                <a16:creationId xmlns:a16="http://schemas.microsoft.com/office/drawing/2014/main" id="{8072FB53-2768-42F8-9F34-FC4CD633F53A}"/>
              </a:ext>
            </a:extLst>
          </p:cNvPr>
          <p:cNvSpPr txBox="1"/>
          <p:nvPr/>
        </p:nvSpPr>
        <p:spPr>
          <a:xfrm>
            <a:off x="732391" y="1771363"/>
            <a:ext cx="3772933" cy="2567719"/>
          </a:xfrm>
          <a:prstGeom prst="roundRect">
            <a:avLst>
              <a:gd name="adj" fmla="val 6438"/>
            </a:avLst>
          </a:prstGeom>
          <a:noFill/>
          <a:ln w="6350">
            <a:solidFill>
              <a:schemeClr val="tx2"/>
            </a:solidFill>
            <a:prstDash val="dash"/>
          </a:ln>
        </p:spPr>
        <p:txBody>
          <a:bodyPr wrap="square" rtlCol="0">
            <a:spAutoFit/>
          </a:bodyPr>
          <a:lstStyle>
            <a:defPPr>
              <a:defRPr lang="en-US"/>
            </a:defPPr>
            <a:lvl1pPr marL="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200000"/>
              </a:lnSpc>
            </a:pPr>
            <a:r>
              <a:rPr lang="en-US" altLang="zh-CN" sz="2000">
                <a:solidFill>
                  <a:schemeClr val="bg2">
                    <a:lumMod val="10000"/>
                  </a:schemeClr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1940</a:t>
            </a:r>
            <a:r>
              <a:rPr lang="zh-CN" altLang="en-US" sz="2000">
                <a:solidFill>
                  <a:schemeClr val="bg2">
                    <a:lumMod val="10000"/>
                  </a:schemeClr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年</a:t>
            </a:r>
            <a:r>
              <a:rPr lang="en-US" altLang="zh-CN" sz="2000">
                <a:solidFill>
                  <a:schemeClr val="bg2">
                    <a:lumMod val="10000"/>
                  </a:schemeClr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4-6</a:t>
            </a:r>
            <a:r>
              <a:rPr lang="zh-CN" altLang="en-US" sz="2000">
                <a:solidFill>
                  <a:schemeClr val="bg2">
                    <a:lumMod val="10000"/>
                  </a:schemeClr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月，德国法西斯军队进攻丹麦、挪威、比利时、荷兰、法国、英国等。西欧和北欧相继被占领。</a:t>
            </a:r>
          </a:p>
        </p:txBody>
      </p:sp>
      <p:pic>
        <p:nvPicPr>
          <p:cNvPr id="5" name="图片 4">
            <a:extLst>
              <a:ext uri="{FF2B5EF4-FFF2-40B4-BE49-F238E27FC236}">
                <a16:creationId xmlns:a16="http://schemas.microsoft.com/office/drawing/2014/main" id="{50B15046-23AF-4B89-BFB6-BC482705950C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825572" y="1584272"/>
            <a:ext cx="2946827" cy="258745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37664565"/>
      </p:ext>
    </p:extLst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dur="5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2" presetClass="entr" presetSubtype="1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0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 nodeType="clickPar">
                      <p:stCondLst>
                        <p:cond delay="indefinite"/>
                        <p:cond evt="onBegin" delay="0">
                          <p:tn val="11"/>
                        </p:cond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2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6" dur="5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22" presetClass="entr" presetSubtype="4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9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0" presetID="22" presetClass="entr" presetSubtype="4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2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23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5" name="文本框 14">
            <a:extLst>
              <a:ext uri="{FF2B5EF4-FFF2-40B4-BE49-F238E27FC236}">
                <a16:creationId xmlns:a16="http://schemas.microsoft.com/office/drawing/2014/main" id="{A3F64ADE-9394-42C4-9D55-8CB7244385EB}"/>
              </a:ext>
            </a:extLst>
          </p:cNvPr>
          <p:cNvSpPr txBox="1"/>
          <p:nvPr/>
        </p:nvSpPr>
        <p:spPr>
          <a:xfrm>
            <a:off x="1785364" y="204417"/>
            <a:ext cx="4920236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en-US"/>
            </a:defPPr>
            <a:lvl1pPr marL="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3200">
                <a:solidFill>
                  <a:schemeClr val="tx1">
                    <a:lumMod val="75000"/>
                    <a:lumOff val="25000"/>
                  </a:schemeClr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二战的全面爆发与扩大</a:t>
            </a:r>
          </a:p>
        </p:txBody>
      </p:sp>
      <p:sp>
        <p:nvSpPr>
          <p:cNvPr id="16" name="文本框 15">
            <a:extLst>
              <a:ext uri="{FF2B5EF4-FFF2-40B4-BE49-F238E27FC236}">
                <a16:creationId xmlns:a16="http://schemas.microsoft.com/office/drawing/2014/main" id="{D5281BF9-1E85-463F-811C-6D7369CF5746}"/>
              </a:ext>
            </a:extLst>
          </p:cNvPr>
          <p:cNvSpPr txBox="1"/>
          <p:nvPr/>
        </p:nvSpPr>
        <p:spPr>
          <a:xfrm>
            <a:off x="273171" y="204417"/>
            <a:ext cx="1329311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en-US"/>
            </a:defPPr>
            <a:lvl1pPr marL="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3200">
                <a:solidFill>
                  <a:schemeClr val="tx1">
                    <a:lumMod val="75000"/>
                    <a:lumOff val="25000"/>
                  </a:schemeClr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一、</a:t>
            </a:r>
          </a:p>
        </p:txBody>
      </p:sp>
      <p:sp>
        <p:nvSpPr>
          <p:cNvPr id="4" name="文本框 3">
            <a:extLst>
              <a:ext uri="{FF2B5EF4-FFF2-40B4-BE49-F238E27FC236}">
                <a16:creationId xmlns:a16="http://schemas.microsoft.com/office/drawing/2014/main" id="{CBAC07A0-44BF-478D-9897-0FFDC7F1D9C7}"/>
              </a:ext>
            </a:extLst>
          </p:cNvPr>
          <p:cNvSpPr txBox="1"/>
          <p:nvPr/>
        </p:nvSpPr>
        <p:spPr>
          <a:xfrm>
            <a:off x="5264704" y="3862906"/>
            <a:ext cx="279597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en-US"/>
            </a:defPPr>
            <a:lvl1pPr marL="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>
                <a:solidFill>
                  <a:schemeClr val="bg2">
                    <a:lumMod val="10000"/>
                  </a:schemeClr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英国首相丘吉尔</a:t>
            </a:r>
          </a:p>
        </p:txBody>
      </p:sp>
      <p:sp>
        <p:nvSpPr>
          <p:cNvPr id="23" name="文本框 22">
            <a:extLst>
              <a:ext uri="{FF2B5EF4-FFF2-40B4-BE49-F238E27FC236}">
                <a16:creationId xmlns:a16="http://schemas.microsoft.com/office/drawing/2014/main" id="{8072FB53-2768-42F8-9F34-FC4CD633F53A}"/>
              </a:ext>
            </a:extLst>
          </p:cNvPr>
          <p:cNvSpPr txBox="1"/>
          <p:nvPr/>
        </p:nvSpPr>
        <p:spPr>
          <a:xfrm>
            <a:off x="579991" y="1361788"/>
            <a:ext cx="3772933" cy="2927362"/>
          </a:xfrm>
          <a:prstGeom prst="roundRect">
            <a:avLst>
              <a:gd name="adj" fmla="val 6438"/>
            </a:avLst>
          </a:prstGeom>
          <a:noFill/>
          <a:ln w="6350">
            <a:solidFill>
              <a:schemeClr val="tx2"/>
            </a:solidFill>
            <a:prstDash val="dash"/>
          </a:ln>
        </p:spPr>
        <p:txBody>
          <a:bodyPr wrap="square" rtlCol="0">
            <a:spAutoFit/>
          </a:bodyPr>
          <a:lstStyle>
            <a:defPPr>
              <a:defRPr lang="en-US"/>
            </a:defPPr>
            <a:lvl1pPr marL="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 sz="2000">
                <a:solidFill>
                  <a:schemeClr val="bg2">
                    <a:lumMod val="10000"/>
                  </a:schemeClr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二战期间，德军对英国主要采取</a:t>
            </a:r>
            <a:r>
              <a:rPr lang="zh-CN" altLang="en-US" sz="2000">
                <a:solidFill>
                  <a:srgbClr val="FF0000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空袭</a:t>
            </a:r>
            <a:r>
              <a:rPr lang="zh-CN" altLang="en-US" sz="2000">
                <a:solidFill>
                  <a:schemeClr val="bg2">
                    <a:lumMod val="10000"/>
                  </a:schemeClr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的方式，实施狂轰滥炸。英国军民在丘吉尔首相的领导下，坚决抵抗。丘吉尔首相在演讲中，经常用“</a:t>
            </a:r>
            <a:r>
              <a:rPr lang="en-US" altLang="zh-CN" sz="2000">
                <a:solidFill>
                  <a:schemeClr val="bg2">
                    <a:lumMod val="10000"/>
                  </a:schemeClr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V</a:t>
            </a:r>
            <a:r>
              <a:rPr lang="zh-CN" altLang="en-US" sz="2000">
                <a:solidFill>
                  <a:schemeClr val="bg2">
                    <a:lumMod val="10000"/>
                  </a:schemeClr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”字手势来激励民众。</a:t>
            </a:r>
          </a:p>
        </p:txBody>
      </p:sp>
      <p:pic>
        <p:nvPicPr>
          <p:cNvPr id="4098" name="Picture 2">
            <a:extLst>
              <a:ext uri="{FF2B5EF4-FFF2-40B4-BE49-F238E27FC236}">
                <a16:creationId xmlns:a16="http://schemas.microsoft.com/office/drawing/2014/main" id="{A1AD741F-8348-4D89-B1C0-5F3AD684D00F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4832226" y="1509877"/>
            <a:ext cx="3426983" cy="228628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456807420"/>
      </p:ext>
    </p:extLst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22" presetClass="entr" presetSubtype="4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0" dur="500"/>
                                        <p:tgtEl>
                                          <p:spTgt spid="409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22" presetClass="entr" presetSubtype="4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3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23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6146" name="Picture 2">
            <a:extLst>
              <a:ext uri="{FF2B5EF4-FFF2-40B4-BE49-F238E27FC236}">
                <a16:creationId xmlns:a16="http://schemas.microsoft.com/office/drawing/2014/main" id="{C8F3B72B-23AD-4B1B-B659-CC424C13B55E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4891778" y="1488157"/>
            <a:ext cx="3627644" cy="303371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5" name="文本框 14">
            <a:extLst>
              <a:ext uri="{FF2B5EF4-FFF2-40B4-BE49-F238E27FC236}">
                <a16:creationId xmlns:a16="http://schemas.microsoft.com/office/drawing/2014/main" id="{A3F64ADE-9394-42C4-9D55-8CB7244385EB}"/>
              </a:ext>
            </a:extLst>
          </p:cNvPr>
          <p:cNvSpPr txBox="1"/>
          <p:nvPr/>
        </p:nvSpPr>
        <p:spPr>
          <a:xfrm>
            <a:off x="1785364" y="204417"/>
            <a:ext cx="4920236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en-US"/>
            </a:defPPr>
            <a:lvl1pPr marL="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3200">
                <a:solidFill>
                  <a:schemeClr val="tx1">
                    <a:lumMod val="75000"/>
                    <a:lumOff val="25000"/>
                  </a:schemeClr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二战的全面爆发与扩大</a:t>
            </a:r>
          </a:p>
        </p:txBody>
      </p:sp>
      <p:sp>
        <p:nvSpPr>
          <p:cNvPr id="16" name="文本框 15">
            <a:extLst>
              <a:ext uri="{FF2B5EF4-FFF2-40B4-BE49-F238E27FC236}">
                <a16:creationId xmlns:a16="http://schemas.microsoft.com/office/drawing/2014/main" id="{D5281BF9-1E85-463F-811C-6D7369CF5746}"/>
              </a:ext>
            </a:extLst>
          </p:cNvPr>
          <p:cNvSpPr txBox="1"/>
          <p:nvPr/>
        </p:nvSpPr>
        <p:spPr>
          <a:xfrm>
            <a:off x="273171" y="204417"/>
            <a:ext cx="1329311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en-US"/>
            </a:defPPr>
            <a:lvl1pPr marL="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3200">
                <a:solidFill>
                  <a:schemeClr val="tx1">
                    <a:lumMod val="75000"/>
                    <a:lumOff val="25000"/>
                  </a:schemeClr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一、</a:t>
            </a:r>
          </a:p>
        </p:txBody>
      </p:sp>
      <p:sp>
        <p:nvSpPr>
          <p:cNvPr id="4" name="文本框 3">
            <a:extLst>
              <a:ext uri="{FF2B5EF4-FFF2-40B4-BE49-F238E27FC236}">
                <a16:creationId xmlns:a16="http://schemas.microsoft.com/office/drawing/2014/main" id="{CBAC07A0-44BF-478D-9897-0FFDC7F1D9C7}"/>
              </a:ext>
            </a:extLst>
          </p:cNvPr>
          <p:cNvSpPr txBox="1"/>
          <p:nvPr/>
        </p:nvSpPr>
        <p:spPr>
          <a:xfrm>
            <a:off x="5399361" y="4578781"/>
            <a:ext cx="279597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en-US"/>
            </a:defPPr>
            <a:lvl1pPr marL="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>
                <a:solidFill>
                  <a:schemeClr val="bg2">
                    <a:lumMod val="10000"/>
                  </a:schemeClr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苏德战场形势</a:t>
            </a:r>
          </a:p>
        </p:txBody>
      </p:sp>
      <p:sp>
        <p:nvSpPr>
          <p:cNvPr id="23" name="文本框 22">
            <a:extLst>
              <a:ext uri="{FF2B5EF4-FFF2-40B4-BE49-F238E27FC236}">
                <a16:creationId xmlns:a16="http://schemas.microsoft.com/office/drawing/2014/main" id="{8072FB53-2768-42F8-9F34-FC4CD633F53A}"/>
              </a:ext>
            </a:extLst>
          </p:cNvPr>
          <p:cNvSpPr txBox="1"/>
          <p:nvPr/>
        </p:nvSpPr>
        <p:spPr>
          <a:xfrm>
            <a:off x="671739" y="1651419"/>
            <a:ext cx="3772933" cy="2927362"/>
          </a:xfrm>
          <a:prstGeom prst="roundRect">
            <a:avLst>
              <a:gd name="adj" fmla="val 6438"/>
            </a:avLst>
          </a:prstGeom>
          <a:noFill/>
          <a:ln w="6350">
            <a:solidFill>
              <a:schemeClr val="tx2"/>
            </a:solidFill>
            <a:prstDash val="dash"/>
          </a:ln>
        </p:spPr>
        <p:txBody>
          <a:bodyPr wrap="square" rtlCol="0">
            <a:spAutoFit/>
          </a:bodyPr>
          <a:lstStyle>
            <a:defPPr>
              <a:defRPr lang="en-US"/>
            </a:defPPr>
            <a:lvl1pPr marL="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 sz="2000">
                <a:solidFill>
                  <a:srgbClr val="FF0000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1941</a:t>
            </a:r>
            <a:r>
              <a:rPr lang="zh-CN" altLang="en-US" sz="2000">
                <a:solidFill>
                  <a:srgbClr val="FF0000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年</a:t>
            </a:r>
            <a:r>
              <a:rPr lang="en-US" altLang="zh-CN" sz="2000">
                <a:solidFill>
                  <a:srgbClr val="FF0000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6</a:t>
            </a:r>
            <a:r>
              <a:rPr lang="zh-CN" altLang="en-US" sz="2000">
                <a:solidFill>
                  <a:srgbClr val="FF0000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月</a:t>
            </a:r>
            <a:r>
              <a:rPr lang="zh-CN" altLang="en-US" sz="2000">
                <a:solidFill>
                  <a:schemeClr val="bg2">
                    <a:lumMod val="10000"/>
                  </a:schemeClr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，德国集结</a:t>
            </a:r>
            <a:r>
              <a:rPr lang="en-US" altLang="zh-CN" sz="2000">
                <a:solidFill>
                  <a:schemeClr val="bg2">
                    <a:lumMod val="10000"/>
                  </a:schemeClr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550</a:t>
            </a:r>
            <a:r>
              <a:rPr lang="zh-CN" altLang="en-US" sz="2000">
                <a:solidFill>
                  <a:schemeClr val="bg2">
                    <a:lumMod val="10000"/>
                  </a:schemeClr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多万大军，用</a:t>
            </a:r>
            <a:r>
              <a:rPr lang="zh-CN" altLang="en-US" sz="2000">
                <a:solidFill>
                  <a:srgbClr val="FF0000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闪电战</a:t>
            </a:r>
            <a:r>
              <a:rPr lang="zh-CN" altLang="en-US" sz="2000">
                <a:solidFill>
                  <a:schemeClr val="bg2">
                    <a:lumMod val="10000"/>
                  </a:schemeClr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突袭</a:t>
            </a:r>
            <a:r>
              <a:rPr lang="zh-CN" altLang="en-US" sz="2000">
                <a:solidFill>
                  <a:srgbClr val="FF0000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苏联</a:t>
            </a:r>
            <a:r>
              <a:rPr lang="zh-CN" altLang="en-US" sz="2000">
                <a:solidFill>
                  <a:schemeClr val="bg2">
                    <a:lumMod val="10000"/>
                  </a:schemeClr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。短时间内，苏联丧失大片国土，但是在莫斯科保卫战当中，取得胜利，打破了德军不可战胜的神话。</a:t>
            </a:r>
          </a:p>
        </p:txBody>
      </p:sp>
      <p:grpSp>
        <p:nvGrpSpPr>
          <p:cNvPr id="11" name="组合 10">
            <a:extLst>
              <a:ext uri="{FF2B5EF4-FFF2-40B4-BE49-F238E27FC236}">
                <a16:creationId xmlns:a16="http://schemas.microsoft.com/office/drawing/2014/main" id="{83C2A8C2-0BF3-4A91-AEFF-58AC296A6ABF}"/>
              </a:ext>
            </a:extLst>
          </p:cNvPr>
          <p:cNvGrpSpPr/>
          <p:nvPr/>
        </p:nvGrpSpPr>
        <p:grpSpPr>
          <a:xfrm>
            <a:off x="732390" y="1082033"/>
            <a:ext cx="3553859" cy="406124"/>
            <a:chOff x="3099902" y="1424986"/>
            <a:chExt cx="5388172" cy="615743"/>
          </a:xfrm>
        </p:grpSpPr>
        <p:sp>
          <p:nvSpPr>
            <p:cNvPr id="12" name="矩形 1">
              <a:extLst>
                <a:ext uri="{FF2B5EF4-FFF2-40B4-BE49-F238E27FC236}">
                  <a16:creationId xmlns:a16="http://schemas.microsoft.com/office/drawing/2014/main" id="{01D74004-21C2-4778-B147-7B61A0D3B7DB}"/>
                </a:ext>
              </a:extLst>
            </p:cNvPr>
            <p:cNvSpPr/>
            <p:nvPr/>
          </p:nvSpPr>
          <p:spPr>
            <a:xfrm>
              <a:off x="3099902" y="1452478"/>
              <a:ext cx="5388172" cy="588251"/>
            </a:xfrm>
            <a:custGeom>
              <a:gdLst>
                <a:gd name="connsiteX0" fmla="*/ 351693 w 6840760"/>
                <a:gd name="connsiteY0" fmla="*/ 0 h 888468"/>
                <a:gd name="connsiteX1" fmla="*/ 6465622 w 6840760"/>
                <a:gd name="connsiteY1" fmla="*/ 35169 h 888468"/>
                <a:gd name="connsiteX2" fmla="*/ 6840760 w 6840760"/>
                <a:gd name="connsiteY2" fmla="*/ 888468 h 888468"/>
                <a:gd name="connsiteX3" fmla="*/ 0 w 6840760"/>
                <a:gd name="connsiteY3" fmla="*/ 888468 h 888468"/>
                <a:gd name="connsiteX4" fmla="*/ 351693 w 6840760"/>
                <a:gd name="connsiteY4" fmla="*/ 0 h 888468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6840760" h="888468">
                  <a:moveTo>
                    <a:pt x="351693" y="0"/>
                  </a:moveTo>
                  <a:lnTo>
                    <a:pt x="6465622" y="35169"/>
                  </a:lnTo>
                  <a:lnTo>
                    <a:pt x="6840760" y="888468"/>
                  </a:lnTo>
                  <a:lnTo>
                    <a:pt x="0" y="888468"/>
                  </a:lnTo>
                  <a:lnTo>
                    <a:pt x="351693" y="0"/>
                  </a:lnTo>
                  <a:close/>
                </a:path>
              </a:pathLst>
            </a:custGeom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3" name="TextBox 61">
              <a:extLst>
                <a:ext uri="{FF2B5EF4-FFF2-40B4-BE49-F238E27FC236}">
                  <a16:creationId xmlns:a16="http://schemas.microsoft.com/office/drawing/2014/main" id="{C930F0A2-AF91-410E-8B27-5B67940F15E6}"/>
                </a:ext>
              </a:extLst>
            </p:cNvPr>
            <p:cNvSpPr txBox="1"/>
            <p:nvPr/>
          </p:nvSpPr>
          <p:spPr>
            <a:xfrm>
              <a:off x="4306377" y="1424986"/>
              <a:ext cx="2613153" cy="606625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rPr lang="zh-CN" altLang="en-US" sz="2000">
                  <a:solidFill>
                    <a:schemeClr val="bg1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</a:rPr>
                <a:t>德国入侵苏联</a:t>
              </a:r>
            </a:p>
          </p:txBody>
        </p:sp>
      </p:grpSp>
      <p:grpSp>
        <p:nvGrpSpPr>
          <p:cNvPr id="14" name="组合 13">
            <a:extLst>
              <a:ext uri="{FF2B5EF4-FFF2-40B4-BE49-F238E27FC236}">
                <a16:creationId xmlns:a16="http://schemas.microsoft.com/office/drawing/2014/main" id="{F5F03AFD-2E5A-4AEB-AC0C-24240BB3DE4C}"/>
              </a:ext>
            </a:extLst>
          </p:cNvPr>
          <p:cNvGrpSpPr/>
          <p:nvPr/>
        </p:nvGrpSpPr>
        <p:grpSpPr>
          <a:xfrm>
            <a:off x="964611" y="894938"/>
            <a:ext cx="563530" cy="581189"/>
            <a:chOff x="3459946" y="1147375"/>
            <a:chExt cx="854394" cy="881168"/>
          </a:xfrm>
        </p:grpSpPr>
        <p:sp>
          <p:nvSpPr>
            <p:cNvPr id="17" name="等腰三角形 16">
              <a:extLst>
                <a:ext uri="{FF2B5EF4-FFF2-40B4-BE49-F238E27FC236}">
                  <a16:creationId xmlns:a16="http://schemas.microsoft.com/office/drawing/2014/main" id="{CA402A9A-C0DB-4DE9-A0A3-9D24848396C6}"/>
                </a:ext>
              </a:extLst>
            </p:cNvPr>
            <p:cNvSpPr/>
            <p:nvPr/>
          </p:nvSpPr>
          <p:spPr>
            <a:xfrm flipV="1">
              <a:off x="3459946" y="1207397"/>
              <a:ext cx="854394" cy="821146"/>
            </a:xfrm>
            <a:prstGeom prst="triangle">
              <a:avLst/>
            </a:prstGeom>
            <a:ln>
              <a:solidFill>
                <a:schemeClr val="bg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/>
              <a:endParaRPr lang="en-US" altLang="zh-CN">
                <a:ea typeface="微软雅黑" panose="020b0503020204020204" pitchFamily="34" charset="-122"/>
              </a:endParaRPr>
            </a:p>
          </p:txBody>
        </p:sp>
        <p:sp>
          <p:nvSpPr>
            <p:cNvPr id="18" name="TextBox 62">
              <a:extLst>
                <a:ext uri="{FF2B5EF4-FFF2-40B4-BE49-F238E27FC236}">
                  <a16:creationId xmlns:a16="http://schemas.microsoft.com/office/drawing/2014/main" id="{83DEB52F-DE3F-47E8-836B-505108D43E9E}"/>
                </a:ext>
              </a:extLst>
            </p:cNvPr>
            <p:cNvSpPr txBox="1"/>
            <p:nvPr/>
          </p:nvSpPr>
          <p:spPr>
            <a:xfrm>
              <a:off x="3629278" y="1147375"/>
              <a:ext cx="566766" cy="69995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rPr lang="en-US" altLang="zh-CN" sz="2400" b="1">
                  <a:solidFill>
                    <a:schemeClr val="bg1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  <a:cs typeface="Arial" pitchFamily="34" charset="0"/>
                </a:rPr>
                <a:t>3</a:t>
              </a:r>
              <a:endParaRPr lang="zh-CN" altLang="en-US" sz="2400" b="1">
                <a:solidFill>
                  <a:schemeClr val="bg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Arial" pitchFamily="34" charset="0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1170202419"/>
      </p:ext>
    </p:extLst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dur="5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2" presetClass="entr" presetSubtype="1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0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 nodeType="clickPar">
                      <p:stCondLst>
                        <p:cond delay="indefinite"/>
                        <p:cond evt="onBegin" delay="0">
                          <p:tn val="11"/>
                        </p:cond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2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6" dur="5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22" presetClass="entr" presetSubtype="4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9" dur="500"/>
                                        <p:tgtEl>
                                          <p:spTgt spid="614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0" presetID="22" presetClass="entr" presetSubtype="4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2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23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5" name="文本框 14">
            <a:extLst>
              <a:ext uri="{FF2B5EF4-FFF2-40B4-BE49-F238E27FC236}">
                <a16:creationId xmlns:a16="http://schemas.microsoft.com/office/drawing/2014/main" id="{A3F64ADE-9394-42C4-9D55-8CB7244385EB}"/>
              </a:ext>
            </a:extLst>
          </p:cNvPr>
          <p:cNvSpPr txBox="1"/>
          <p:nvPr/>
        </p:nvSpPr>
        <p:spPr>
          <a:xfrm>
            <a:off x="1785364" y="204417"/>
            <a:ext cx="4920236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en-US"/>
            </a:defPPr>
            <a:lvl1pPr marL="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3200">
                <a:solidFill>
                  <a:schemeClr val="tx1">
                    <a:lumMod val="75000"/>
                    <a:lumOff val="25000"/>
                  </a:schemeClr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二战的全面爆发与扩大</a:t>
            </a:r>
          </a:p>
        </p:txBody>
      </p:sp>
      <p:sp>
        <p:nvSpPr>
          <p:cNvPr id="16" name="文本框 15">
            <a:extLst>
              <a:ext uri="{FF2B5EF4-FFF2-40B4-BE49-F238E27FC236}">
                <a16:creationId xmlns:a16="http://schemas.microsoft.com/office/drawing/2014/main" id="{D5281BF9-1E85-463F-811C-6D7369CF5746}"/>
              </a:ext>
            </a:extLst>
          </p:cNvPr>
          <p:cNvSpPr txBox="1"/>
          <p:nvPr/>
        </p:nvSpPr>
        <p:spPr>
          <a:xfrm>
            <a:off x="273171" y="204417"/>
            <a:ext cx="1329311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en-US"/>
            </a:defPPr>
            <a:lvl1pPr marL="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3200">
                <a:solidFill>
                  <a:schemeClr val="tx1">
                    <a:lumMod val="75000"/>
                    <a:lumOff val="25000"/>
                  </a:schemeClr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一、</a:t>
            </a:r>
          </a:p>
        </p:txBody>
      </p:sp>
      <p:sp>
        <p:nvSpPr>
          <p:cNvPr id="4" name="文本框 3">
            <a:extLst>
              <a:ext uri="{FF2B5EF4-FFF2-40B4-BE49-F238E27FC236}">
                <a16:creationId xmlns:a16="http://schemas.microsoft.com/office/drawing/2014/main" id="{CBAC07A0-44BF-478D-9897-0FFDC7F1D9C7}"/>
              </a:ext>
            </a:extLst>
          </p:cNvPr>
          <p:cNvSpPr txBox="1"/>
          <p:nvPr/>
        </p:nvSpPr>
        <p:spPr>
          <a:xfrm>
            <a:off x="4878698" y="4569751"/>
            <a:ext cx="279597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en-US"/>
            </a:defPPr>
            <a:lvl1pPr marL="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>
                <a:solidFill>
                  <a:schemeClr val="bg2">
                    <a:lumMod val="10000"/>
                  </a:schemeClr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太平洋战争形势</a:t>
            </a:r>
          </a:p>
        </p:txBody>
      </p:sp>
      <p:sp>
        <p:nvSpPr>
          <p:cNvPr id="23" name="文本框 22">
            <a:extLst>
              <a:ext uri="{FF2B5EF4-FFF2-40B4-BE49-F238E27FC236}">
                <a16:creationId xmlns:a16="http://schemas.microsoft.com/office/drawing/2014/main" id="{8072FB53-2768-42F8-9F34-FC4CD633F53A}"/>
              </a:ext>
            </a:extLst>
          </p:cNvPr>
          <p:cNvSpPr txBox="1"/>
          <p:nvPr/>
        </p:nvSpPr>
        <p:spPr>
          <a:xfrm>
            <a:off x="399015" y="1846606"/>
            <a:ext cx="3772933" cy="2916573"/>
          </a:xfrm>
          <a:prstGeom prst="roundRect">
            <a:avLst>
              <a:gd name="adj" fmla="val 6438"/>
            </a:avLst>
          </a:prstGeom>
          <a:noFill/>
          <a:ln w="6350">
            <a:solidFill>
              <a:schemeClr val="tx2"/>
            </a:solidFill>
            <a:prstDash val="dash"/>
          </a:ln>
        </p:spPr>
        <p:txBody>
          <a:bodyPr wrap="square" rtlCol="0">
            <a:spAutoFit/>
          </a:bodyPr>
          <a:lstStyle>
            <a:defPPr>
              <a:defRPr lang="en-US"/>
            </a:defPPr>
            <a:lvl1pPr marL="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 sz="2000">
                <a:solidFill>
                  <a:schemeClr val="bg2">
                    <a:lumMod val="10000"/>
                  </a:schemeClr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1941</a:t>
            </a:r>
            <a:r>
              <a:rPr lang="zh-CN" altLang="en-US" sz="2000">
                <a:solidFill>
                  <a:schemeClr val="bg2">
                    <a:lumMod val="10000"/>
                  </a:schemeClr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年</a:t>
            </a:r>
            <a:r>
              <a:rPr lang="en-US" altLang="zh-CN" sz="2000">
                <a:solidFill>
                  <a:schemeClr val="bg2">
                    <a:lumMod val="10000"/>
                  </a:schemeClr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12</a:t>
            </a:r>
            <a:r>
              <a:rPr lang="zh-CN" altLang="en-US" sz="2000">
                <a:solidFill>
                  <a:schemeClr val="bg2">
                    <a:lumMod val="10000"/>
                  </a:schemeClr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月</a:t>
            </a:r>
            <a:r>
              <a:rPr lang="en-US" altLang="zh-CN" sz="2000">
                <a:solidFill>
                  <a:schemeClr val="bg2">
                    <a:lumMod val="10000"/>
                  </a:schemeClr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7</a:t>
            </a:r>
            <a:r>
              <a:rPr lang="zh-CN" altLang="en-US" sz="2000">
                <a:solidFill>
                  <a:schemeClr val="bg2">
                    <a:lumMod val="10000"/>
                  </a:schemeClr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日，日本偷袭了美国太平洋海军基地</a:t>
            </a:r>
            <a:r>
              <a:rPr lang="zh-CN" altLang="en-US" sz="2000">
                <a:solidFill>
                  <a:srgbClr val="FF0000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珍珠港</a:t>
            </a:r>
            <a:r>
              <a:rPr lang="zh-CN" altLang="en-US" sz="2000">
                <a:solidFill>
                  <a:schemeClr val="bg2">
                    <a:lumMod val="10000"/>
                  </a:schemeClr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，美国对日宣战，太平洋战争爆发，日本还趁机向</a:t>
            </a:r>
            <a:r>
              <a:rPr lang="zh-CN" altLang="en-US" sz="2000">
                <a:solidFill>
                  <a:srgbClr val="FF0000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东南亚等地区</a:t>
            </a:r>
            <a:r>
              <a:rPr lang="zh-CN" altLang="en-US" sz="2000">
                <a:solidFill>
                  <a:schemeClr val="bg2">
                    <a:lumMod val="10000"/>
                  </a:schemeClr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发动进攻，二战达到最大规模。</a:t>
            </a:r>
          </a:p>
        </p:txBody>
      </p:sp>
      <p:grpSp>
        <p:nvGrpSpPr>
          <p:cNvPr id="11" name="组合 10">
            <a:extLst>
              <a:ext uri="{FF2B5EF4-FFF2-40B4-BE49-F238E27FC236}">
                <a16:creationId xmlns:a16="http://schemas.microsoft.com/office/drawing/2014/main" id="{83C2A8C2-0BF3-4A91-AEFF-58AC296A6ABF}"/>
              </a:ext>
            </a:extLst>
          </p:cNvPr>
          <p:cNvGrpSpPr/>
          <p:nvPr/>
        </p:nvGrpSpPr>
        <p:grpSpPr>
          <a:xfrm>
            <a:off x="732390" y="1082033"/>
            <a:ext cx="5563635" cy="406124"/>
            <a:chOff x="3099902" y="1424986"/>
            <a:chExt cx="8435287" cy="615743"/>
          </a:xfrm>
        </p:grpSpPr>
        <p:sp>
          <p:nvSpPr>
            <p:cNvPr id="12" name="矩形 1">
              <a:extLst>
                <a:ext uri="{FF2B5EF4-FFF2-40B4-BE49-F238E27FC236}">
                  <a16:creationId xmlns:a16="http://schemas.microsoft.com/office/drawing/2014/main" id="{01D74004-21C2-4778-B147-7B61A0D3B7DB}"/>
                </a:ext>
              </a:extLst>
            </p:cNvPr>
            <p:cNvSpPr/>
            <p:nvPr/>
          </p:nvSpPr>
          <p:spPr>
            <a:xfrm>
              <a:off x="3099902" y="1452478"/>
              <a:ext cx="8435287" cy="588251"/>
            </a:xfrm>
            <a:custGeom>
              <a:gdLst>
                <a:gd name="connsiteX0" fmla="*/ 351693 w 6840760"/>
                <a:gd name="connsiteY0" fmla="*/ 0 h 888468"/>
                <a:gd name="connsiteX1" fmla="*/ 6465622 w 6840760"/>
                <a:gd name="connsiteY1" fmla="*/ 35169 h 888468"/>
                <a:gd name="connsiteX2" fmla="*/ 6840760 w 6840760"/>
                <a:gd name="connsiteY2" fmla="*/ 888468 h 888468"/>
                <a:gd name="connsiteX3" fmla="*/ 0 w 6840760"/>
                <a:gd name="connsiteY3" fmla="*/ 888468 h 888468"/>
                <a:gd name="connsiteX4" fmla="*/ 351693 w 6840760"/>
                <a:gd name="connsiteY4" fmla="*/ 0 h 888468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6840760" h="888468">
                  <a:moveTo>
                    <a:pt x="351693" y="0"/>
                  </a:moveTo>
                  <a:lnTo>
                    <a:pt x="6465622" y="35169"/>
                  </a:lnTo>
                  <a:lnTo>
                    <a:pt x="6840760" y="888468"/>
                  </a:lnTo>
                  <a:lnTo>
                    <a:pt x="0" y="888468"/>
                  </a:lnTo>
                  <a:lnTo>
                    <a:pt x="351693" y="0"/>
                  </a:lnTo>
                  <a:close/>
                </a:path>
              </a:pathLst>
            </a:custGeom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3" name="TextBox 61">
              <a:extLst>
                <a:ext uri="{FF2B5EF4-FFF2-40B4-BE49-F238E27FC236}">
                  <a16:creationId xmlns:a16="http://schemas.microsoft.com/office/drawing/2014/main" id="{C930F0A2-AF91-410E-8B27-5B67940F15E6}"/>
                </a:ext>
              </a:extLst>
            </p:cNvPr>
            <p:cNvSpPr txBox="1"/>
            <p:nvPr/>
          </p:nvSpPr>
          <p:spPr>
            <a:xfrm>
              <a:off x="4306377" y="1424986"/>
              <a:ext cx="6890635" cy="606625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rPr lang="zh-CN" altLang="en-US" sz="2000">
                  <a:solidFill>
                    <a:schemeClr val="bg1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</a:rPr>
                <a:t>日本偷袭美国珍珠港，太平洋战争爆发</a:t>
              </a:r>
            </a:p>
          </p:txBody>
        </p:sp>
      </p:grpSp>
      <p:grpSp>
        <p:nvGrpSpPr>
          <p:cNvPr id="14" name="组合 13">
            <a:extLst>
              <a:ext uri="{FF2B5EF4-FFF2-40B4-BE49-F238E27FC236}">
                <a16:creationId xmlns:a16="http://schemas.microsoft.com/office/drawing/2014/main" id="{F5F03AFD-2E5A-4AEB-AC0C-24240BB3DE4C}"/>
              </a:ext>
            </a:extLst>
          </p:cNvPr>
          <p:cNvGrpSpPr/>
          <p:nvPr/>
        </p:nvGrpSpPr>
        <p:grpSpPr>
          <a:xfrm>
            <a:off x="964611" y="894938"/>
            <a:ext cx="563530" cy="581189"/>
            <a:chOff x="3459946" y="1147375"/>
            <a:chExt cx="854394" cy="881168"/>
          </a:xfrm>
        </p:grpSpPr>
        <p:sp>
          <p:nvSpPr>
            <p:cNvPr id="17" name="等腰三角形 16">
              <a:extLst>
                <a:ext uri="{FF2B5EF4-FFF2-40B4-BE49-F238E27FC236}">
                  <a16:creationId xmlns:a16="http://schemas.microsoft.com/office/drawing/2014/main" id="{CA402A9A-C0DB-4DE9-A0A3-9D24848396C6}"/>
                </a:ext>
              </a:extLst>
            </p:cNvPr>
            <p:cNvSpPr/>
            <p:nvPr/>
          </p:nvSpPr>
          <p:spPr>
            <a:xfrm flipV="1">
              <a:off x="3459946" y="1207397"/>
              <a:ext cx="854394" cy="821146"/>
            </a:xfrm>
            <a:prstGeom prst="triangle">
              <a:avLst/>
            </a:prstGeom>
            <a:ln>
              <a:solidFill>
                <a:schemeClr val="bg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/>
              <a:endParaRPr lang="en-US" altLang="zh-CN">
                <a:ea typeface="微软雅黑" panose="020b0503020204020204" pitchFamily="34" charset="-122"/>
              </a:endParaRPr>
            </a:p>
          </p:txBody>
        </p:sp>
        <p:sp>
          <p:nvSpPr>
            <p:cNvPr id="18" name="TextBox 62">
              <a:extLst>
                <a:ext uri="{FF2B5EF4-FFF2-40B4-BE49-F238E27FC236}">
                  <a16:creationId xmlns:a16="http://schemas.microsoft.com/office/drawing/2014/main" id="{83DEB52F-DE3F-47E8-836B-505108D43E9E}"/>
                </a:ext>
              </a:extLst>
            </p:cNvPr>
            <p:cNvSpPr txBox="1"/>
            <p:nvPr/>
          </p:nvSpPr>
          <p:spPr>
            <a:xfrm>
              <a:off x="3629278" y="1147375"/>
              <a:ext cx="566766" cy="69995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rPr lang="en-US" altLang="zh-CN" sz="2400" b="1">
                  <a:solidFill>
                    <a:schemeClr val="bg1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  <a:cs typeface="Arial" pitchFamily="34" charset="0"/>
                </a:rPr>
                <a:t>4</a:t>
              </a:r>
              <a:endParaRPr lang="zh-CN" altLang="en-US" sz="2400" b="1">
                <a:solidFill>
                  <a:schemeClr val="bg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Arial" pitchFamily="34" charset="0"/>
              </a:endParaRPr>
            </a:p>
          </p:txBody>
        </p:sp>
      </p:grpSp>
      <p:pic>
        <p:nvPicPr>
          <p:cNvPr id="7170" name="Picture 2">
            <a:extLst>
              <a:ext uri="{FF2B5EF4-FFF2-40B4-BE49-F238E27FC236}">
                <a16:creationId xmlns:a16="http://schemas.microsoft.com/office/drawing/2014/main" id="{96FB0FBA-14E6-44D1-AA00-84E3534CFE14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3382"/>
          <a:stretch>
            <a:fillRect/>
          </a:stretch>
        </p:blipFill>
        <p:spPr bwMode="auto">
          <a:xfrm>
            <a:off x="4307611" y="1670318"/>
            <a:ext cx="4103999" cy="280041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530845321"/>
      </p:ext>
    </p:extLst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dur="5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2" presetClass="entr" presetSubtype="1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0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 nodeType="clickPar">
                      <p:stCondLst>
                        <p:cond delay="indefinite"/>
                        <p:cond evt="onBegin" delay="0">
                          <p:tn val="11"/>
                        </p:cond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2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6" dur="5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22" presetClass="entr" presetSubtype="4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9" dur="500"/>
                                        <p:tgtEl>
                                          <p:spTgt spid="717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0" presetID="22" presetClass="entr" presetSubtype="4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2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23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5" name="文本框 14">
            <a:extLst>
              <a:ext uri="{FF2B5EF4-FFF2-40B4-BE49-F238E27FC236}">
                <a16:creationId xmlns:a16="http://schemas.microsoft.com/office/drawing/2014/main" id="{A3F64ADE-9394-42C4-9D55-8CB7244385EB}"/>
              </a:ext>
            </a:extLst>
          </p:cNvPr>
          <p:cNvSpPr txBox="1"/>
          <p:nvPr/>
        </p:nvSpPr>
        <p:spPr>
          <a:xfrm>
            <a:off x="1785363" y="204417"/>
            <a:ext cx="5563635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en-US"/>
            </a:defPPr>
            <a:lvl1pPr marL="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3200">
                <a:solidFill>
                  <a:schemeClr val="tx1">
                    <a:lumMod val="75000"/>
                    <a:lumOff val="25000"/>
                  </a:schemeClr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反法西斯联盟与二战的转折</a:t>
            </a:r>
          </a:p>
        </p:txBody>
      </p:sp>
      <p:sp>
        <p:nvSpPr>
          <p:cNvPr id="16" name="文本框 15">
            <a:extLst>
              <a:ext uri="{FF2B5EF4-FFF2-40B4-BE49-F238E27FC236}">
                <a16:creationId xmlns:a16="http://schemas.microsoft.com/office/drawing/2014/main" id="{D5281BF9-1E85-463F-811C-6D7369CF5746}"/>
              </a:ext>
            </a:extLst>
          </p:cNvPr>
          <p:cNvSpPr txBox="1"/>
          <p:nvPr/>
        </p:nvSpPr>
        <p:spPr>
          <a:xfrm>
            <a:off x="273171" y="204417"/>
            <a:ext cx="1329311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en-US"/>
            </a:defPPr>
            <a:lvl1pPr marL="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3200">
                <a:solidFill>
                  <a:schemeClr val="tx1">
                    <a:lumMod val="75000"/>
                    <a:lumOff val="25000"/>
                  </a:schemeClr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二、</a:t>
            </a:r>
          </a:p>
        </p:txBody>
      </p:sp>
      <p:sp>
        <p:nvSpPr>
          <p:cNvPr id="23" name="文本框 22">
            <a:extLst>
              <a:ext uri="{FF2B5EF4-FFF2-40B4-BE49-F238E27FC236}">
                <a16:creationId xmlns:a16="http://schemas.microsoft.com/office/drawing/2014/main" id="{8072FB53-2768-42F8-9F34-FC4CD633F53A}"/>
              </a:ext>
            </a:extLst>
          </p:cNvPr>
          <p:cNvSpPr txBox="1"/>
          <p:nvPr/>
        </p:nvSpPr>
        <p:spPr>
          <a:xfrm>
            <a:off x="341865" y="1667577"/>
            <a:ext cx="3772933" cy="2927362"/>
          </a:xfrm>
          <a:prstGeom prst="roundRect">
            <a:avLst>
              <a:gd name="adj" fmla="val 6438"/>
            </a:avLst>
          </a:prstGeom>
          <a:noFill/>
          <a:ln w="6350">
            <a:solidFill>
              <a:schemeClr val="tx2"/>
            </a:solidFill>
            <a:prstDash val="dash"/>
          </a:ln>
        </p:spPr>
        <p:txBody>
          <a:bodyPr wrap="square" rtlCol="0">
            <a:spAutoFit/>
          </a:bodyPr>
          <a:lstStyle>
            <a:defPPr>
              <a:defRPr lang="en-US"/>
            </a:defPPr>
            <a:lvl1pPr marL="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 sz="2000">
                <a:solidFill>
                  <a:schemeClr val="bg2">
                    <a:lumMod val="10000"/>
                  </a:schemeClr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    1942</a:t>
            </a:r>
            <a:r>
              <a:rPr lang="zh-CN" altLang="en-US" sz="2000">
                <a:solidFill>
                  <a:schemeClr val="bg2">
                    <a:lumMod val="10000"/>
                  </a:schemeClr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年</a:t>
            </a:r>
            <a:r>
              <a:rPr lang="en-US" altLang="zh-CN" sz="2000">
                <a:solidFill>
                  <a:schemeClr val="bg2">
                    <a:lumMod val="10000"/>
                  </a:schemeClr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1</a:t>
            </a:r>
            <a:r>
              <a:rPr lang="zh-CN" altLang="en-US" sz="2000">
                <a:solidFill>
                  <a:schemeClr val="bg2">
                    <a:lumMod val="10000"/>
                  </a:schemeClr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月</a:t>
            </a:r>
            <a:r>
              <a:rPr lang="en-US" altLang="zh-CN" sz="2000">
                <a:solidFill>
                  <a:schemeClr val="bg2">
                    <a:lumMod val="10000"/>
                  </a:schemeClr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1</a:t>
            </a:r>
            <a:r>
              <a:rPr lang="zh-CN" altLang="en-US" sz="2000">
                <a:solidFill>
                  <a:schemeClr val="bg2">
                    <a:lumMod val="10000"/>
                  </a:schemeClr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日，美、英、苏、中等</a:t>
            </a:r>
            <a:r>
              <a:rPr lang="en-US" altLang="zh-CN" sz="2000">
                <a:solidFill>
                  <a:schemeClr val="bg2">
                    <a:lumMod val="10000"/>
                  </a:schemeClr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26</a:t>
            </a:r>
            <a:r>
              <a:rPr lang="zh-CN" altLang="en-US" sz="2000">
                <a:solidFill>
                  <a:schemeClr val="bg2">
                    <a:lumMod val="10000"/>
                  </a:schemeClr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国在华盛顿发表宣言。决心共同战败德、意、日法西斯侵略，决不和敌国单独议和。</a:t>
            </a:r>
            <a:r>
              <a:rPr lang="zh-CN" altLang="en-US" sz="2000">
                <a:solidFill>
                  <a:srgbClr val="FF0000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宣言标志着世界反法西斯联盟正式形成</a:t>
            </a:r>
            <a:r>
              <a:rPr lang="zh-CN" altLang="en-US" sz="2000">
                <a:solidFill>
                  <a:schemeClr val="bg2">
                    <a:lumMod val="10000"/>
                  </a:schemeClr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。</a:t>
            </a:r>
          </a:p>
        </p:txBody>
      </p:sp>
      <p:grpSp>
        <p:nvGrpSpPr>
          <p:cNvPr id="11" name="组合 10">
            <a:extLst>
              <a:ext uri="{FF2B5EF4-FFF2-40B4-BE49-F238E27FC236}">
                <a16:creationId xmlns:a16="http://schemas.microsoft.com/office/drawing/2014/main" id="{83C2A8C2-0BF3-4A91-AEFF-58AC296A6ABF}"/>
              </a:ext>
            </a:extLst>
          </p:cNvPr>
          <p:cNvGrpSpPr/>
          <p:nvPr/>
        </p:nvGrpSpPr>
        <p:grpSpPr>
          <a:xfrm>
            <a:off x="732391" y="1082033"/>
            <a:ext cx="3607598" cy="406124"/>
            <a:chOff x="3099904" y="1424986"/>
            <a:chExt cx="5469648" cy="615743"/>
          </a:xfrm>
          <a:solidFill>
            <a:schemeClr val="accent1"/>
          </a:solidFill>
        </p:grpSpPr>
        <p:sp>
          <p:nvSpPr>
            <p:cNvPr id="12" name="矩形 1">
              <a:extLst>
                <a:ext uri="{FF2B5EF4-FFF2-40B4-BE49-F238E27FC236}">
                  <a16:creationId xmlns:a16="http://schemas.microsoft.com/office/drawing/2014/main" id="{01D74004-21C2-4778-B147-7B61A0D3B7DB}"/>
                </a:ext>
              </a:extLst>
            </p:cNvPr>
            <p:cNvSpPr/>
            <p:nvPr/>
          </p:nvSpPr>
          <p:spPr>
            <a:xfrm>
              <a:off x="3099904" y="1452478"/>
              <a:ext cx="5469648" cy="588251"/>
            </a:xfrm>
            <a:custGeom>
              <a:gdLst>
                <a:gd name="connsiteX0" fmla="*/ 351693 w 6840760"/>
                <a:gd name="connsiteY0" fmla="*/ 0 h 888468"/>
                <a:gd name="connsiteX1" fmla="*/ 6465622 w 6840760"/>
                <a:gd name="connsiteY1" fmla="*/ 35169 h 888468"/>
                <a:gd name="connsiteX2" fmla="*/ 6840760 w 6840760"/>
                <a:gd name="connsiteY2" fmla="*/ 888468 h 888468"/>
                <a:gd name="connsiteX3" fmla="*/ 0 w 6840760"/>
                <a:gd name="connsiteY3" fmla="*/ 888468 h 888468"/>
                <a:gd name="connsiteX4" fmla="*/ 351693 w 6840760"/>
                <a:gd name="connsiteY4" fmla="*/ 0 h 888468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6840760" h="888468">
                  <a:moveTo>
                    <a:pt x="351693" y="0"/>
                  </a:moveTo>
                  <a:lnTo>
                    <a:pt x="6465622" y="35169"/>
                  </a:lnTo>
                  <a:lnTo>
                    <a:pt x="6840760" y="888468"/>
                  </a:lnTo>
                  <a:lnTo>
                    <a:pt x="0" y="888468"/>
                  </a:lnTo>
                  <a:lnTo>
                    <a:pt x="351693" y="0"/>
                  </a:lnTo>
                  <a:close/>
                </a:path>
              </a:pathLst>
            </a:cu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3" name="TextBox 61">
              <a:extLst>
                <a:ext uri="{FF2B5EF4-FFF2-40B4-BE49-F238E27FC236}">
                  <a16:creationId xmlns:a16="http://schemas.microsoft.com/office/drawing/2014/main" id="{C930F0A2-AF91-410E-8B27-5B67940F15E6}"/>
                </a:ext>
              </a:extLst>
            </p:cNvPr>
            <p:cNvSpPr txBox="1"/>
            <p:nvPr/>
          </p:nvSpPr>
          <p:spPr>
            <a:xfrm>
              <a:off x="4306377" y="1424986"/>
              <a:ext cx="3779739" cy="606625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rPr lang="zh-CN" altLang="en-US" sz="2000">
                  <a:solidFill>
                    <a:schemeClr val="bg1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</a:rPr>
                <a:t>反法西斯联盟的成立</a:t>
              </a:r>
            </a:p>
          </p:txBody>
        </p:sp>
      </p:grpSp>
      <p:grpSp>
        <p:nvGrpSpPr>
          <p:cNvPr id="14" name="组合 13">
            <a:extLst>
              <a:ext uri="{FF2B5EF4-FFF2-40B4-BE49-F238E27FC236}">
                <a16:creationId xmlns:a16="http://schemas.microsoft.com/office/drawing/2014/main" id="{F5F03AFD-2E5A-4AEB-AC0C-24240BB3DE4C}"/>
              </a:ext>
            </a:extLst>
          </p:cNvPr>
          <p:cNvGrpSpPr/>
          <p:nvPr/>
        </p:nvGrpSpPr>
        <p:grpSpPr>
          <a:xfrm>
            <a:off x="964611" y="894938"/>
            <a:ext cx="563530" cy="581189"/>
            <a:chOff x="3459946" y="1147375"/>
            <a:chExt cx="854394" cy="881168"/>
          </a:xfrm>
          <a:solidFill>
            <a:schemeClr val="accent1"/>
          </a:solidFill>
        </p:grpSpPr>
        <p:sp>
          <p:nvSpPr>
            <p:cNvPr id="17" name="等腰三角形 16">
              <a:extLst>
                <a:ext uri="{FF2B5EF4-FFF2-40B4-BE49-F238E27FC236}">
                  <a16:creationId xmlns:a16="http://schemas.microsoft.com/office/drawing/2014/main" id="{CA402A9A-C0DB-4DE9-A0A3-9D24848396C6}"/>
                </a:ext>
              </a:extLst>
            </p:cNvPr>
            <p:cNvSpPr/>
            <p:nvPr/>
          </p:nvSpPr>
          <p:spPr>
            <a:xfrm flipV="1">
              <a:off x="3459946" y="1207397"/>
              <a:ext cx="854394" cy="821146"/>
            </a:xfrm>
            <a:prstGeom prst="triangle">
              <a:avLst/>
            </a:prstGeom>
            <a:grpFill/>
            <a:ln>
              <a:solidFill>
                <a:schemeClr val="bg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/>
              <a:endParaRPr lang="en-US" altLang="zh-CN">
                <a:ea typeface="微软雅黑" panose="020b0503020204020204" pitchFamily="34" charset="-122"/>
              </a:endParaRPr>
            </a:p>
          </p:txBody>
        </p:sp>
        <p:sp>
          <p:nvSpPr>
            <p:cNvPr id="18" name="TextBox 62">
              <a:extLst>
                <a:ext uri="{FF2B5EF4-FFF2-40B4-BE49-F238E27FC236}">
                  <a16:creationId xmlns:a16="http://schemas.microsoft.com/office/drawing/2014/main" id="{83DEB52F-DE3F-47E8-836B-505108D43E9E}"/>
                </a:ext>
              </a:extLst>
            </p:cNvPr>
            <p:cNvSpPr txBox="1"/>
            <p:nvPr/>
          </p:nvSpPr>
          <p:spPr>
            <a:xfrm>
              <a:off x="3629278" y="1147375"/>
              <a:ext cx="566766" cy="69995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rPr lang="en-US" altLang="zh-CN" sz="2400" b="1">
                  <a:solidFill>
                    <a:schemeClr val="bg1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  <a:cs typeface="Arial" pitchFamily="34" charset="0"/>
                </a:rPr>
                <a:t>1</a:t>
              </a:r>
              <a:endParaRPr lang="zh-CN" altLang="en-US" sz="2400" b="1">
                <a:solidFill>
                  <a:schemeClr val="bg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Arial" pitchFamily="34" charset="0"/>
              </a:endParaRPr>
            </a:p>
          </p:txBody>
        </p:sp>
      </p:grpSp>
      <p:pic>
        <p:nvPicPr>
          <p:cNvPr id="6" name="图片 5">
            <a:extLst>
              <a:ext uri="{FF2B5EF4-FFF2-40B4-BE49-F238E27FC236}">
                <a16:creationId xmlns:a16="http://schemas.microsoft.com/office/drawing/2014/main" id="{9604DFC3-6253-416F-A986-9C3F5321AE9E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499671" y="1760783"/>
            <a:ext cx="3778875" cy="283415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30100466"/>
      </p:ext>
    </p:extLst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dur="5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2" presetClass="entr" presetSubtype="1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0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 nodeType="clickPar">
                      <p:stCondLst>
                        <p:cond delay="indefinite"/>
                        <p:cond evt="onBegin" delay="0">
                          <p:tn val="11"/>
                        </p:cond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2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6" dur="5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22" presetClass="entr" presetSubtype="4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9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3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5" name="文本框 14">
            <a:extLst>
              <a:ext uri="{FF2B5EF4-FFF2-40B4-BE49-F238E27FC236}">
                <a16:creationId xmlns:a16="http://schemas.microsoft.com/office/drawing/2014/main" id="{A3F64ADE-9394-42C4-9D55-8CB7244385EB}"/>
              </a:ext>
            </a:extLst>
          </p:cNvPr>
          <p:cNvSpPr txBox="1"/>
          <p:nvPr/>
        </p:nvSpPr>
        <p:spPr>
          <a:xfrm>
            <a:off x="1785363" y="204417"/>
            <a:ext cx="5563635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en-US"/>
            </a:defPPr>
            <a:lvl1pPr marL="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3200">
                <a:solidFill>
                  <a:schemeClr val="tx1">
                    <a:lumMod val="75000"/>
                    <a:lumOff val="25000"/>
                  </a:schemeClr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反法西斯联盟与二战的转折</a:t>
            </a:r>
          </a:p>
        </p:txBody>
      </p:sp>
      <p:sp>
        <p:nvSpPr>
          <p:cNvPr id="16" name="文本框 15">
            <a:extLst>
              <a:ext uri="{FF2B5EF4-FFF2-40B4-BE49-F238E27FC236}">
                <a16:creationId xmlns:a16="http://schemas.microsoft.com/office/drawing/2014/main" id="{D5281BF9-1E85-463F-811C-6D7369CF5746}"/>
              </a:ext>
            </a:extLst>
          </p:cNvPr>
          <p:cNvSpPr txBox="1"/>
          <p:nvPr/>
        </p:nvSpPr>
        <p:spPr>
          <a:xfrm>
            <a:off x="273171" y="204417"/>
            <a:ext cx="1329311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en-US"/>
            </a:defPPr>
            <a:lvl1pPr marL="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3200">
                <a:solidFill>
                  <a:schemeClr val="tx1">
                    <a:lumMod val="75000"/>
                    <a:lumOff val="25000"/>
                  </a:schemeClr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二、</a:t>
            </a:r>
          </a:p>
        </p:txBody>
      </p:sp>
      <p:sp>
        <p:nvSpPr>
          <p:cNvPr id="23" name="文本框 22">
            <a:extLst>
              <a:ext uri="{FF2B5EF4-FFF2-40B4-BE49-F238E27FC236}">
                <a16:creationId xmlns:a16="http://schemas.microsoft.com/office/drawing/2014/main" id="{8072FB53-2768-42F8-9F34-FC4CD633F53A}"/>
              </a:ext>
            </a:extLst>
          </p:cNvPr>
          <p:cNvSpPr txBox="1"/>
          <p:nvPr/>
        </p:nvSpPr>
        <p:spPr>
          <a:xfrm>
            <a:off x="732390" y="1768968"/>
            <a:ext cx="4496835" cy="2898125"/>
          </a:xfrm>
          <a:prstGeom prst="roundRect">
            <a:avLst>
              <a:gd name="adj" fmla="val 6438"/>
            </a:avLst>
          </a:prstGeom>
          <a:noFill/>
          <a:ln w="6350">
            <a:solidFill>
              <a:schemeClr val="tx2"/>
            </a:solidFill>
            <a:prstDash val="dash"/>
          </a:ln>
        </p:spPr>
        <p:txBody>
          <a:bodyPr wrap="square" rtlCol="0">
            <a:spAutoFit/>
          </a:bodyPr>
          <a:lstStyle>
            <a:defPPr>
              <a:defRPr lang="en-US"/>
            </a:defPPr>
            <a:lvl1pPr marL="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 sz="2000">
                <a:solidFill>
                  <a:schemeClr val="bg2">
                    <a:lumMod val="10000"/>
                  </a:schemeClr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1942</a:t>
            </a:r>
            <a:r>
              <a:rPr lang="zh-CN" altLang="en-US" sz="2000">
                <a:solidFill>
                  <a:schemeClr val="bg2">
                    <a:lumMod val="10000"/>
                  </a:schemeClr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年</a:t>
            </a:r>
            <a:r>
              <a:rPr lang="en-US" altLang="zh-CN" sz="2000">
                <a:solidFill>
                  <a:schemeClr val="bg2">
                    <a:lumMod val="10000"/>
                  </a:schemeClr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7</a:t>
            </a:r>
            <a:r>
              <a:rPr lang="zh-CN" altLang="en-US" sz="2000">
                <a:solidFill>
                  <a:schemeClr val="bg2">
                    <a:lumMod val="10000"/>
                  </a:schemeClr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月</a:t>
            </a:r>
            <a:r>
              <a:rPr lang="en-US" altLang="zh-CN" sz="2000">
                <a:solidFill>
                  <a:schemeClr val="bg2">
                    <a:lumMod val="10000"/>
                  </a:schemeClr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-1943</a:t>
            </a:r>
            <a:r>
              <a:rPr lang="zh-CN" altLang="en-US" sz="2000">
                <a:solidFill>
                  <a:schemeClr val="bg2">
                    <a:lumMod val="10000"/>
                  </a:schemeClr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年</a:t>
            </a:r>
            <a:r>
              <a:rPr lang="en-US" altLang="zh-CN" sz="2000">
                <a:solidFill>
                  <a:schemeClr val="bg2">
                    <a:lumMod val="10000"/>
                  </a:schemeClr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2</a:t>
            </a:r>
            <a:r>
              <a:rPr lang="zh-CN" altLang="en-US" sz="2000">
                <a:solidFill>
                  <a:schemeClr val="bg2">
                    <a:lumMod val="10000"/>
                  </a:schemeClr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月，苏德战场上爆发了</a:t>
            </a:r>
            <a:r>
              <a:rPr lang="zh-CN" altLang="en-US" sz="2000" u="sng">
                <a:solidFill>
                  <a:srgbClr val="FF0000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斯大林格勒战役</a:t>
            </a:r>
            <a:r>
              <a:rPr lang="zh-CN" altLang="en-US" sz="2000">
                <a:solidFill>
                  <a:schemeClr val="bg2">
                    <a:lumMod val="10000"/>
                  </a:schemeClr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。德国为避免两线作战，决定集中力量先打败苏联，苏军誓死防守，最终，苏联获得胜利，此次战役成为</a:t>
            </a:r>
            <a:r>
              <a:rPr lang="zh-CN" altLang="en-US" sz="2000">
                <a:solidFill>
                  <a:srgbClr val="FF0000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二战中的重要转折点</a:t>
            </a:r>
            <a:r>
              <a:rPr lang="zh-CN" altLang="en-US" sz="2000">
                <a:solidFill>
                  <a:schemeClr val="bg2">
                    <a:lumMod val="10000"/>
                  </a:schemeClr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，苏联开始战略反攻。</a:t>
            </a:r>
          </a:p>
        </p:txBody>
      </p:sp>
      <p:grpSp>
        <p:nvGrpSpPr>
          <p:cNvPr id="11" name="组合 10">
            <a:extLst>
              <a:ext uri="{FF2B5EF4-FFF2-40B4-BE49-F238E27FC236}">
                <a16:creationId xmlns:a16="http://schemas.microsoft.com/office/drawing/2014/main" id="{83C2A8C2-0BF3-4A91-AEFF-58AC296A6ABF}"/>
              </a:ext>
            </a:extLst>
          </p:cNvPr>
          <p:cNvGrpSpPr/>
          <p:nvPr/>
        </p:nvGrpSpPr>
        <p:grpSpPr>
          <a:xfrm>
            <a:off x="732391" y="1094106"/>
            <a:ext cx="4963560" cy="400110"/>
            <a:chOff x="3099904" y="1443290"/>
            <a:chExt cx="7525485" cy="606625"/>
          </a:xfrm>
        </p:grpSpPr>
        <p:sp>
          <p:nvSpPr>
            <p:cNvPr id="12" name="矩形 1">
              <a:extLst>
                <a:ext uri="{FF2B5EF4-FFF2-40B4-BE49-F238E27FC236}">
                  <a16:creationId xmlns:a16="http://schemas.microsoft.com/office/drawing/2014/main" id="{01D74004-21C2-4778-B147-7B61A0D3B7DB}"/>
                </a:ext>
              </a:extLst>
            </p:cNvPr>
            <p:cNvSpPr/>
            <p:nvPr/>
          </p:nvSpPr>
          <p:spPr>
            <a:xfrm>
              <a:off x="3099904" y="1452478"/>
              <a:ext cx="7525485" cy="588251"/>
            </a:xfrm>
            <a:custGeom>
              <a:gdLst>
                <a:gd name="connsiteX0" fmla="*/ 351693 w 6840760"/>
                <a:gd name="connsiteY0" fmla="*/ 0 h 888468"/>
                <a:gd name="connsiteX1" fmla="*/ 6465622 w 6840760"/>
                <a:gd name="connsiteY1" fmla="*/ 35169 h 888468"/>
                <a:gd name="connsiteX2" fmla="*/ 6840760 w 6840760"/>
                <a:gd name="connsiteY2" fmla="*/ 888468 h 888468"/>
                <a:gd name="connsiteX3" fmla="*/ 0 w 6840760"/>
                <a:gd name="connsiteY3" fmla="*/ 888468 h 888468"/>
                <a:gd name="connsiteX4" fmla="*/ 351693 w 6840760"/>
                <a:gd name="connsiteY4" fmla="*/ 0 h 888468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6840760" h="888468">
                  <a:moveTo>
                    <a:pt x="351693" y="0"/>
                  </a:moveTo>
                  <a:lnTo>
                    <a:pt x="6465622" y="35169"/>
                  </a:lnTo>
                  <a:lnTo>
                    <a:pt x="6840760" y="888468"/>
                  </a:lnTo>
                  <a:lnTo>
                    <a:pt x="0" y="888468"/>
                  </a:lnTo>
                  <a:lnTo>
                    <a:pt x="351693" y="0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3" name="TextBox 61">
              <a:extLst>
                <a:ext uri="{FF2B5EF4-FFF2-40B4-BE49-F238E27FC236}">
                  <a16:creationId xmlns:a16="http://schemas.microsoft.com/office/drawing/2014/main" id="{C930F0A2-AF91-410E-8B27-5B67940F15E6}"/>
                </a:ext>
              </a:extLst>
            </p:cNvPr>
            <p:cNvSpPr txBox="1"/>
            <p:nvPr/>
          </p:nvSpPr>
          <p:spPr>
            <a:xfrm>
              <a:off x="4306378" y="1443290"/>
              <a:ext cx="5724050" cy="606625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rPr lang="zh-CN" altLang="en-US" sz="2000">
                  <a:solidFill>
                    <a:schemeClr val="bg1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</a:rPr>
                <a:t>斯大林格勒保卫战与诺曼底登陆</a:t>
              </a:r>
            </a:p>
          </p:txBody>
        </p:sp>
      </p:grpSp>
      <p:grpSp>
        <p:nvGrpSpPr>
          <p:cNvPr id="14" name="组合 13">
            <a:extLst>
              <a:ext uri="{FF2B5EF4-FFF2-40B4-BE49-F238E27FC236}">
                <a16:creationId xmlns:a16="http://schemas.microsoft.com/office/drawing/2014/main" id="{F5F03AFD-2E5A-4AEB-AC0C-24240BB3DE4C}"/>
              </a:ext>
            </a:extLst>
          </p:cNvPr>
          <p:cNvGrpSpPr/>
          <p:nvPr/>
        </p:nvGrpSpPr>
        <p:grpSpPr>
          <a:xfrm>
            <a:off x="964611" y="894938"/>
            <a:ext cx="563530" cy="581189"/>
            <a:chOff x="3459946" y="1147375"/>
            <a:chExt cx="854394" cy="881168"/>
          </a:xfrm>
          <a:solidFill>
            <a:schemeClr val="accent1"/>
          </a:solidFill>
        </p:grpSpPr>
        <p:sp>
          <p:nvSpPr>
            <p:cNvPr id="17" name="等腰三角形 16">
              <a:extLst>
                <a:ext uri="{FF2B5EF4-FFF2-40B4-BE49-F238E27FC236}">
                  <a16:creationId xmlns:a16="http://schemas.microsoft.com/office/drawing/2014/main" id="{CA402A9A-C0DB-4DE9-A0A3-9D24848396C6}"/>
                </a:ext>
              </a:extLst>
            </p:cNvPr>
            <p:cNvSpPr/>
            <p:nvPr/>
          </p:nvSpPr>
          <p:spPr>
            <a:xfrm flipV="1">
              <a:off x="3459946" y="1207397"/>
              <a:ext cx="854394" cy="821146"/>
            </a:xfrm>
            <a:prstGeom prst="triangle">
              <a:avLst/>
            </a:prstGeom>
            <a:grpFill/>
            <a:ln>
              <a:solidFill>
                <a:schemeClr val="bg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/>
              <a:endParaRPr lang="en-US" altLang="zh-CN">
                <a:ea typeface="微软雅黑" panose="020b0503020204020204" pitchFamily="34" charset="-122"/>
              </a:endParaRPr>
            </a:p>
          </p:txBody>
        </p:sp>
        <p:sp>
          <p:nvSpPr>
            <p:cNvPr id="18" name="TextBox 62">
              <a:extLst>
                <a:ext uri="{FF2B5EF4-FFF2-40B4-BE49-F238E27FC236}">
                  <a16:creationId xmlns:a16="http://schemas.microsoft.com/office/drawing/2014/main" id="{83DEB52F-DE3F-47E8-836B-505108D43E9E}"/>
                </a:ext>
              </a:extLst>
            </p:cNvPr>
            <p:cNvSpPr txBox="1"/>
            <p:nvPr/>
          </p:nvSpPr>
          <p:spPr>
            <a:xfrm>
              <a:off x="3629278" y="1147375"/>
              <a:ext cx="566766" cy="69995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rPr lang="en-US" altLang="zh-CN" sz="2400" b="1">
                  <a:solidFill>
                    <a:schemeClr val="bg1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  <a:cs typeface="Arial" pitchFamily="34" charset="0"/>
                </a:rPr>
                <a:t>2</a:t>
              </a:r>
              <a:endParaRPr lang="zh-CN" altLang="en-US" sz="2400" b="1">
                <a:solidFill>
                  <a:schemeClr val="bg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Arial" pitchFamily="34" charset="0"/>
              </a:endParaRPr>
            </a:p>
          </p:txBody>
        </p:sp>
      </p:grpSp>
      <p:grpSp>
        <p:nvGrpSpPr>
          <p:cNvPr id="5" name="组合 4">
            <a:extLst>
              <a:ext uri="{FF2B5EF4-FFF2-40B4-BE49-F238E27FC236}">
                <a16:creationId xmlns:a16="http://schemas.microsoft.com/office/drawing/2014/main" id="{32A3E216-8B19-4C70-84D2-AD496319E69D}"/>
              </a:ext>
            </a:extLst>
          </p:cNvPr>
          <p:cNvGrpSpPr/>
          <p:nvPr/>
        </p:nvGrpSpPr>
        <p:grpSpPr>
          <a:xfrm>
            <a:off x="5573160" y="1563440"/>
            <a:ext cx="2963148" cy="3176495"/>
            <a:chOff x="5144525" y="1629649"/>
            <a:chExt cx="2963148" cy="3176495"/>
          </a:xfrm>
        </p:grpSpPr>
        <p:pic>
          <p:nvPicPr>
            <p:cNvPr id="8196" name="Picture 4">
              <a:extLst>
                <a:ext uri="{FF2B5EF4-FFF2-40B4-BE49-F238E27FC236}">
                  <a16:creationId xmlns:a16="http://schemas.microsoft.com/office/drawing/2014/main" id="{1EECF7F9-6CEC-4CC8-A1BC-EA28929509A1}"/>
                </a:ext>
              </a:extLst>
            </p:cNvPr>
            <p:cNvPicPr>
              <a:picLocks noChangeAspect="1" noChangeArrowheads="1"/>
            </p:cNvPicPr>
            <p:nvPr/>
          </p:nvPicPr>
          <p:blipFill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 bwMode="auto">
            <a:xfrm>
              <a:off x="5144525" y="1629649"/>
              <a:ext cx="2963148" cy="3176495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4" name="矩形 3">
              <a:extLst>
                <a:ext uri="{FF2B5EF4-FFF2-40B4-BE49-F238E27FC236}">
                  <a16:creationId xmlns:a16="http://schemas.microsoft.com/office/drawing/2014/main" id="{4F328AAE-61AE-4C16-BC1B-58CF5A7953AF}"/>
                </a:ext>
              </a:extLst>
            </p:cNvPr>
            <p:cNvSpPr/>
            <p:nvPr/>
          </p:nvSpPr>
          <p:spPr>
            <a:xfrm>
              <a:off x="7448550" y="4524375"/>
              <a:ext cx="619125" cy="238125"/>
            </a:xfrm>
            <a:prstGeom prst="rect">
              <a:avLst/>
            </a:prstGeom>
            <a:solidFill>
              <a:srgbClr val="FEFA9F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>
                <a:ea typeface="微软雅黑" panose="020b0503020204020204" pitchFamily="34" charset="-122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3356271833"/>
      </p:ext>
    </p:extLst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dur="5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2" presetClass="entr" presetSubtype="1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0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 nodeType="clickPar">
                      <p:stCondLst>
                        <p:cond delay="indefinite"/>
                        <p:cond evt="onBegin" delay="0">
                          <p:tn val="11"/>
                        </p:cond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2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6" dur="5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22" presetClass="entr" presetSubtype="4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9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3" grpId="0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5" name="文本框 14">
            <a:extLst>
              <a:ext uri="{FF2B5EF4-FFF2-40B4-BE49-F238E27FC236}">
                <a16:creationId xmlns:a16="http://schemas.microsoft.com/office/drawing/2014/main" id="{A3F64ADE-9394-42C4-9D55-8CB7244385EB}"/>
              </a:ext>
            </a:extLst>
          </p:cNvPr>
          <p:cNvSpPr txBox="1"/>
          <p:nvPr/>
        </p:nvSpPr>
        <p:spPr>
          <a:xfrm>
            <a:off x="1785363" y="204417"/>
            <a:ext cx="5563635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en-US"/>
            </a:defPPr>
            <a:lvl1pPr marL="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3200">
                <a:solidFill>
                  <a:schemeClr val="tx1">
                    <a:lumMod val="75000"/>
                    <a:lumOff val="25000"/>
                  </a:schemeClr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反法西斯联盟与二战的转折</a:t>
            </a:r>
          </a:p>
        </p:txBody>
      </p:sp>
      <p:sp>
        <p:nvSpPr>
          <p:cNvPr id="16" name="文本框 15">
            <a:extLst>
              <a:ext uri="{FF2B5EF4-FFF2-40B4-BE49-F238E27FC236}">
                <a16:creationId xmlns:a16="http://schemas.microsoft.com/office/drawing/2014/main" id="{D5281BF9-1E85-463F-811C-6D7369CF5746}"/>
              </a:ext>
            </a:extLst>
          </p:cNvPr>
          <p:cNvSpPr txBox="1"/>
          <p:nvPr/>
        </p:nvSpPr>
        <p:spPr>
          <a:xfrm>
            <a:off x="273171" y="204417"/>
            <a:ext cx="1329311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en-US"/>
            </a:defPPr>
            <a:lvl1pPr marL="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3200">
                <a:solidFill>
                  <a:schemeClr val="tx1">
                    <a:lumMod val="75000"/>
                    <a:lumOff val="25000"/>
                  </a:schemeClr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二、</a:t>
            </a:r>
          </a:p>
        </p:txBody>
      </p:sp>
      <p:sp>
        <p:nvSpPr>
          <p:cNvPr id="23" name="文本框 22">
            <a:extLst>
              <a:ext uri="{FF2B5EF4-FFF2-40B4-BE49-F238E27FC236}">
                <a16:creationId xmlns:a16="http://schemas.microsoft.com/office/drawing/2014/main" id="{8072FB53-2768-42F8-9F34-FC4CD633F53A}"/>
              </a:ext>
            </a:extLst>
          </p:cNvPr>
          <p:cNvSpPr txBox="1"/>
          <p:nvPr/>
        </p:nvSpPr>
        <p:spPr>
          <a:xfrm>
            <a:off x="732391" y="1873558"/>
            <a:ext cx="2725185" cy="2418601"/>
          </a:xfrm>
          <a:prstGeom prst="roundRect">
            <a:avLst>
              <a:gd name="adj" fmla="val 6438"/>
            </a:avLst>
          </a:prstGeom>
          <a:noFill/>
          <a:ln w="6350">
            <a:solidFill>
              <a:schemeClr val="tx2"/>
            </a:solidFill>
            <a:prstDash val="dash"/>
          </a:ln>
        </p:spPr>
        <p:txBody>
          <a:bodyPr wrap="square" rtlCol="0">
            <a:spAutoFit/>
          </a:bodyPr>
          <a:lstStyle>
            <a:defPPr>
              <a:defRPr lang="en-US"/>
            </a:defPPr>
            <a:lvl1pPr marL="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 sz="2000">
                <a:solidFill>
                  <a:schemeClr val="bg2">
                    <a:lumMod val="10000"/>
                  </a:schemeClr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1944</a:t>
            </a:r>
            <a:r>
              <a:rPr lang="zh-CN" altLang="en-US" sz="2000">
                <a:solidFill>
                  <a:schemeClr val="bg2">
                    <a:lumMod val="10000"/>
                  </a:schemeClr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年</a:t>
            </a:r>
            <a:r>
              <a:rPr lang="en-US" altLang="zh-CN" sz="2000">
                <a:solidFill>
                  <a:schemeClr val="bg2">
                    <a:lumMod val="10000"/>
                  </a:schemeClr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6</a:t>
            </a:r>
            <a:r>
              <a:rPr lang="zh-CN" altLang="en-US" sz="2000">
                <a:solidFill>
                  <a:schemeClr val="bg2">
                    <a:lumMod val="10000"/>
                  </a:schemeClr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月，美英盟军从法国诺曼底登陆，</a:t>
            </a:r>
            <a:r>
              <a:rPr lang="zh-CN" altLang="en-US" sz="2000" u="sng">
                <a:solidFill>
                  <a:srgbClr val="FF0000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开辟了欧洲第二战场</a:t>
            </a:r>
            <a:r>
              <a:rPr lang="zh-CN" altLang="en-US" sz="2000">
                <a:solidFill>
                  <a:schemeClr val="bg2">
                    <a:lumMod val="10000"/>
                  </a:schemeClr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，德国陷入东西两个战场的夹击之中。</a:t>
            </a:r>
          </a:p>
        </p:txBody>
      </p:sp>
      <p:grpSp>
        <p:nvGrpSpPr>
          <p:cNvPr id="11" name="组合 10">
            <a:extLst>
              <a:ext uri="{FF2B5EF4-FFF2-40B4-BE49-F238E27FC236}">
                <a16:creationId xmlns:a16="http://schemas.microsoft.com/office/drawing/2014/main" id="{83C2A8C2-0BF3-4A91-AEFF-58AC296A6ABF}"/>
              </a:ext>
            </a:extLst>
          </p:cNvPr>
          <p:cNvGrpSpPr/>
          <p:nvPr/>
        </p:nvGrpSpPr>
        <p:grpSpPr>
          <a:xfrm>
            <a:off x="732391" y="1094106"/>
            <a:ext cx="4963560" cy="400110"/>
            <a:chOff x="3099904" y="1443290"/>
            <a:chExt cx="7525485" cy="606625"/>
          </a:xfrm>
          <a:solidFill>
            <a:schemeClr val="accent1"/>
          </a:solidFill>
        </p:grpSpPr>
        <p:sp>
          <p:nvSpPr>
            <p:cNvPr id="12" name="矩形 1">
              <a:extLst>
                <a:ext uri="{FF2B5EF4-FFF2-40B4-BE49-F238E27FC236}">
                  <a16:creationId xmlns:a16="http://schemas.microsoft.com/office/drawing/2014/main" id="{01D74004-21C2-4778-B147-7B61A0D3B7DB}"/>
                </a:ext>
              </a:extLst>
            </p:cNvPr>
            <p:cNvSpPr/>
            <p:nvPr/>
          </p:nvSpPr>
          <p:spPr>
            <a:xfrm>
              <a:off x="3099904" y="1452478"/>
              <a:ext cx="7525485" cy="588251"/>
            </a:xfrm>
            <a:custGeom>
              <a:gdLst>
                <a:gd name="connsiteX0" fmla="*/ 351693 w 6840760"/>
                <a:gd name="connsiteY0" fmla="*/ 0 h 888468"/>
                <a:gd name="connsiteX1" fmla="*/ 6465622 w 6840760"/>
                <a:gd name="connsiteY1" fmla="*/ 35169 h 888468"/>
                <a:gd name="connsiteX2" fmla="*/ 6840760 w 6840760"/>
                <a:gd name="connsiteY2" fmla="*/ 888468 h 888468"/>
                <a:gd name="connsiteX3" fmla="*/ 0 w 6840760"/>
                <a:gd name="connsiteY3" fmla="*/ 888468 h 888468"/>
                <a:gd name="connsiteX4" fmla="*/ 351693 w 6840760"/>
                <a:gd name="connsiteY4" fmla="*/ 0 h 888468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6840760" h="888468">
                  <a:moveTo>
                    <a:pt x="351693" y="0"/>
                  </a:moveTo>
                  <a:lnTo>
                    <a:pt x="6465622" y="35169"/>
                  </a:lnTo>
                  <a:lnTo>
                    <a:pt x="6840760" y="888468"/>
                  </a:lnTo>
                  <a:lnTo>
                    <a:pt x="0" y="888468"/>
                  </a:lnTo>
                  <a:lnTo>
                    <a:pt x="351693" y="0"/>
                  </a:lnTo>
                  <a:close/>
                </a:path>
              </a:pathLst>
            </a:cu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3" name="TextBox 61">
              <a:extLst>
                <a:ext uri="{FF2B5EF4-FFF2-40B4-BE49-F238E27FC236}">
                  <a16:creationId xmlns:a16="http://schemas.microsoft.com/office/drawing/2014/main" id="{C930F0A2-AF91-410E-8B27-5B67940F15E6}"/>
                </a:ext>
              </a:extLst>
            </p:cNvPr>
            <p:cNvSpPr txBox="1"/>
            <p:nvPr/>
          </p:nvSpPr>
          <p:spPr>
            <a:xfrm>
              <a:off x="4306378" y="1443290"/>
              <a:ext cx="5724050" cy="606625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rPr lang="zh-CN" altLang="en-US" sz="2000">
                  <a:solidFill>
                    <a:schemeClr val="bg1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</a:rPr>
                <a:t>斯大林格勒保卫战与诺曼底登陆</a:t>
              </a:r>
            </a:p>
          </p:txBody>
        </p:sp>
      </p:grpSp>
      <p:grpSp>
        <p:nvGrpSpPr>
          <p:cNvPr id="14" name="组合 13">
            <a:extLst>
              <a:ext uri="{FF2B5EF4-FFF2-40B4-BE49-F238E27FC236}">
                <a16:creationId xmlns:a16="http://schemas.microsoft.com/office/drawing/2014/main" id="{F5F03AFD-2E5A-4AEB-AC0C-24240BB3DE4C}"/>
              </a:ext>
            </a:extLst>
          </p:cNvPr>
          <p:cNvGrpSpPr/>
          <p:nvPr/>
        </p:nvGrpSpPr>
        <p:grpSpPr>
          <a:xfrm>
            <a:off x="964611" y="894938"/>
            <a:ext cx="563530" cy="581189"/>
            <a:chOff x="3459946" y="1147375"/>
            <a:chExt cx="854394" cy="881168"/>
          </a:xfrm>
          <a:solidFill>
            <a:schemeClr val="accent1"/>
          </a:solidFill>
        </p:grpSpPr>
        <p:sp>
          <p:nvSpPr>
            <p:cNvPr id="17" name="等腰三角形 16">
              <a:extLst>
                <a:ext uri="{FF2B5EF4-FFF2-40B4-BE49-F238E27FC236}">
                  <a16:creationId xmlns:a16="http://schemas.microsoft.com/office/drawing/2014/main" id="{CA402A9A-C0DB-4DE9-A0A3-9D24848396C6}"/>
                </a:ext>
              </a:extLst>
            </p:cNvPr>
            <p:cNvSpPr/>
            <p:nvPr/>
          </p:nvSpPr>
          <p:spPr>
            <a:xfrm flipV="1">
              <a:off x="3459946" y="1207397"/>
              <a:ext cx="854394" cy="821146"/>
            </a:xfrm>
            <a:prstGeom prst="triangle">
              <a:avLst/>
            </a:prstGeom>
            <a:grpFill/>
            <a:ln>
              <a:solidFill>
                <a:schemeClr val="bg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/>
              <a:endParaRPr lang="en-US" altLang="zh-CN">
                <a:ea typeface="微软雅黑" panose="020b0503020204020204" pitchFamily="34" charset="-122"/>
              </a:endParaRPr>
            </a:p>
          </p:txBody>
        </p:sp>
        <p:sp>
          <p:nvSpPr>
            <p:cNvPr id="18" name="TextBox 62">
              <a:extLst>
                <a:ext uri="{FF2B5EF4-FFF2-40B4-BE49-F238E27FC236}">
                  <a16:creationId xmlns:a16="http://schemas.microsoft.com/office/drawing/2014/main" id="{83DEB52F-DE3F-47E8-836B-505108D43E9E}"/>
                </a:ext>
              </a:extLst>
            </p:cNvPr>
            <p:cNvSpPr txBox="1"/>
            <p:nvPr/>
          </p:nvSpPr>
          <p:spPr>
            <a:xfrm>
              <a:off x="3629278" y="1147375"/>
              <a:ext cx="566766" cy="69995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rPr lang="en-US" altLang="zh-CN" sz="2400" b="1">
                  <a:solidFill>
                    <a:schemeClr val="bg1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  <a:cs typeface="Arial" pitchFamily="34" charset="0"/>
                </a:rPr>
                <a:t>2</a:t>
              </a:r>
              <a:endParaRPr lang="zh-CN" altLang="en-US" sz="2400" b="1">
                <a:solidFill>
                  <a:schemeClr val="bg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Arial" pitchFamily="34" charset="0"/>
              </a:endParaRPr>
            </a:p>
          </p:txBody>
        </p:sp>
      </p:grpSp>
      <p:sp>
        <p:nvSpPr>
          <p:cNvPr id="19" name="文本框 18">
            <a:extLst>
              <a:ext uri="{FF2B5EF4-FFF2-40B4-BE49-F238E27FC236}">
                <a16:creationId xmlns:a16="http://schemas.microsoft.com/office/drawing/2014/main" id="{94B3C0E1-FD48-45F3-BF62-F6CCC0861747}"/>
              </a:ext>
            </a:extLst>
          </p:cNvPr>
          <p:cNvSpPr txBox="1"/>
          <p:nvPr/>
        </p:nvSpPr>
        <p:spPr>
          <a:xfrm>
            <a:off x="4673263" y="4471392"/>
            <a:ext cx="279597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en-US"/>
            </a:defPPr>
            <a:lvl1pPr marL="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>
                <a:solidFill>
                  <a:schemeClr val="bg2">
                    <a:lumMod val="10000"/>
                  </a:schemeClr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诺曼底登陆</a:t>
            </a:r>
          </a:p>
        </p:txBody>
      </p:sp>
      <p:pic>
        <p:nvPicPr>
          <p:cNvPr id="10242" name="Picture 2">
            <a:extLst>
              <a:ext uri="{FF2B5EF4-FFF2-40B4-BE49-F238E27FC236}">
                <a16:creationId xmlns:a16="http://schemas.microsoft.com/office/drawing/2014/main" id="{1904B15E-C6EE-42AE-ADE5-14BFB534ABFC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3737625" y="1661517"/>
            <a:ext cx="4667250" cy="28098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614353265"/>
      </p:ext>
    </p:extLst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22" presetClass="entr" presetSubtype="4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0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22" presetClass="entr" presetSubtype="4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3" dur="500"/>
                                        <p:tgtEl>
                                          <p:spTgt spid="1024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3" grpId="0"/>
      <p:bldP spid="19" grpId="0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7874000" cy="38735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https://d.book118.com/006005052023010051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">
  <a:themeElements>
    <a:clrScheme name="字幕">
      <a:dk1>
        <a:srgbClr val="000000"/>
      </a:dk1>
      <a:lt1>
        <a:sysClr val="window" lastClr="CCE8CF"/>
      </a:lt1>
      <a:dk2>
        <a:srgbClr val="5E5E5E"/>
      </a:dk2>
      <a:lt2>
        <a:srgbClr val="DDDDDD"/>
      </a:lt2>
      <a:accent1>
        <a:srgbClr val="418AB3"/>
      </a:accent1>
      <a:accent2>
        <a:srgbClr val="A6B727"/>
      </a:accent2>
      <a:accent3>
        <a:srgbClr val="F69200"/>
      </a:accent3>
      <a:accent4>
        <a:srgbClr val="838383"/>
      </a:accent4>
      <a:accent5>
        <a:srgbClr val="FEC306"/>
      </a:accent5>
      <a:accent6>
        <a:srgbClr val="DF5327"/>
      </a:accent6>
      <a:hlink>
        <a:srgbClr val="F59E00"/>
      </a:hlink>
      <a:folHlink>
        <a:srgbClr val="B2B2B2"/>
      </a:folHlink>
    </a:clrScheme>
    <a:fontScheme name="Office 主题​​">
      <a:majorFont>
        <a:latin typeface="Calibri Light" panose="020f0302020204030204"/>
        <a:ea typeface="Calibri Light" panose="020f0302020204030204"/>
        <a:cs typeface="Arial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 panose="020f0502020204030204"/>
        <a:cs typeface="Arial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主题​​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r="http://schemas.openxmlformats.org/officeDocument/2006/relationships" xmlns:a="http://schemas.openxmlformats.org/drawingml/2006/main" name="Office 主题​​">
  <a:themeElements>
    <a:clrScheme name="Office">
      <a:dk1>
        <a:sysClr val="windowText" lastClr="000000"/>
      </a:dk1>
      <a:lt1>
        <a:sysClr val="window" lastClr="CCE8C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等线 Light"/>
        <a:ea typeface="等线 Light"/>
        <a:cs typeface="Arial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等线"/>
        <a:ea typeface="等线"/>
        <a:cs typeface="Arial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63</Paragraphs>
  <Slides>13</Slides>
  <Notes>12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10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24">
      <vt:lpstr>Arial</vt:lpstr>
      <vt:lpstr>Calibri</vt:lpstr>
      <vt:lpstr>Calibri Light</vt:lpstr>
      <vt:lpstr>微软雅黑</vt:lpstr>
      <vt:lpstr>汉仪家书简</vt:lpstr>
      <vt:lpstr>等线 Light</vt:lpstr>
      <vt:lpstr>等线</vt:lpstr>
      <vt:lpstr>宋体</vt:lpstr>
      <vt:lpstr>Arial Unicode MS</vt:lpstr>
      <vt:lpstr>Times New Roman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2024-09-16T19:27:10.630</cp:lastPrinted>
  <dcterms:created xsi:type="dcterms:W3CDTF">2024-09-16T11:27:10Z</dcterms:created>
  <dcterms:modified xsi:type="dcterms:W3CDTF">2024-09-16T11:27:13Z</dcterms:modified>
</cp:coreProperties>
</file>