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90178-1E80-4FB2-8C40-B846006A4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5864E-2A98-4804-B620-56FDD1BC5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8C214-0C06-4F3C-9466-98E1B7D1C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42C41-F3AE-4FE1-9DB5-46E66000F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9F55F-E9BF-4034-80E1-CFF74E69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88AAB7-0E9C-4D9F-9A56-B702EA4AD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00D51-5CAE-4055-97BF-15B37BCC5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BA986-84A5-472C-8228-992857EC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2BD5D-5ECB-40F0-9CBB-64AEDB780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A4CAF-BA27-424C-ABEE-C56884AC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21140-ADFB-4AF3-9A4F-2E1FE958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1022112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预防校园不良网贷风险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校园不良网贷概述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校园不良网贷的风险因素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预防校园不良网贷风险的措施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校园不良网贷概述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校园不良网贷是指针对在校学生开展的，以网络平台为媒介，提供分期购物或现金贷款等服务的金融活动。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低门槛、高利率、隐蔽性强、催收手段恶劣等。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453" r="114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4363" r="243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校园不良网贷的危害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学生因无力偿还贷款而产生巨大压力，导致无法专注于学业。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部分学生因盲目借贷导致家庭承担巨额债务。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不良网贷逾期还款情况会严重影响个人信用记录。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遭受暴力催收、恐吓等手段，导致学生心理压力增大。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影响学业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增加家庭负担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信用受损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校园不良网贷现象呈蔓延趋势，部分学生因盲目消费或攀比心理而陷入债务困境。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随着监管力度加大，不良网贷平台逐渐转型或退出市场，但仍有部分平台变换手法继续存在。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校园不良网贷的发展现状与趋势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校园不良网贷的风险因素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学生缺乏正确的消费观念和金融知识，容易盲目借贷，陷入不良网贷的陷阱。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学生普遍缺乏对金融风险的认知，消费观念超前，容易受到诱惑而过度借贷。同时，由于对利率、违约金等金融知识了解不足，容易陷入高利贷的困境。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学生消费观念与金融知识不足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网贷平台监管不力，导致不良网贷行为泛滥。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相关监管部门对网贷平台的监管不到位，使得一些不良网贷平台得以存在和扩张。这些平台往往存在虚假宣传、高利贷、暴力催收等问题，严重损害学生利益。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网贷平台的监管缺失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不良网贷平台手段隐蔽，欺诈性强，学生难以防范。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不良网贷平台往往通过虚假宣传、隐瞒实际利率等方式欺诈学生。学生在借贷过程中不易察觉其中的陷阱，等到发现时已经面临巨大的还款压力。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校园不良网贷的隐蔽性与欺诈性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相关法律法规不健全，对不良网贷行为的惩治力度不够。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目前针对校园不良网贷的法律法规尚不完善，对网贷平台的违规行为缺乏有效的法律制裁。这使得不良网贷行为得不到有效遏制，给学生带来潜在的风险。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法律法规的不完善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预防校园不良网贷风险的措施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https://d.book118.com/006010221124010050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2024-09-15T19:51:50.260</cp:lastPrinted>
  <dcterms:created xsi:type="dcterms:W3CDTF">2024-09-15T11:51:50Z</dcterms:created>
  <dcterms:modified xsi:type="dcterms:W3CDTF">2024-09-15T11:51:52Z</dcterms:modified>
</cp:coreProperties>
</file>