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D5C5A-73C9-4F7F-A901-76180941B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9AF5F-130F-4D22-81DC-9DFFDB3A3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79DF9-F7A6-4E54-B458-67158224A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CC6BF-5AC5-493B-ABB7-A2F8398A9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BB5E4C-9BE2-4EEA-AA5F-471A6C903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9B04D1-F85C-4F48-8C61-50E4048E6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52D84C-286F-4806-9523-99EA26362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5B2FB-52B3-4F55-9EEE-D3D293288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41B53-2D6E-4E2D-A049-6240F1510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4A1DF-6001-45A8-A5BB-53CAA894D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7E1C8-8D00-4FBE-BBD4-59F29FF7F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112200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宫外孕的护理评估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宫外孕的并发症与处理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宫外孕的预防与健康教育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宫外孕是指受精卵着床在子宫以外的部位，最常见的是着床在输卵管。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根据受精卵着床部位的不同，宫外孕可分为输卵管妊娠、卵巢妊娠、腹腔妊娠、阔韧带妊娠等。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受精卵在运行过程中未能进入宫腔，而是在输卵管内着床，随着胚胎发育，逐渐导致输卵管破裂或流产，引起腹腔内出血、休克等严重后果。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宫外孕的主要病因是输卵管炎症，导致输卵管粘连、狭窄、扭曲等，影响受精卵的正常运行。其他原因包括输卵管手术、子宫内膜异位症、先天性输卵管发育异常等。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宫外孕的典型症状是停经后腹痛和阴道流血，常伴有恶心、呕吐、晕厥等。严重时可出现腹腔内大量出血、休克等症状。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宫外孕的诊断主要依靠超声检查和血液hCG水平的测定。超声检查可发现宫腔外有孕囊或胚胎，血液hCG水平测定可协助诊断。此外，后穹窿穿刺可抽出不凝血，有助于诊断腹腔内出血。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病史询问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监测患者的体温、脉搏、呼吸和血压等基本生命体征，了解患者的整体状况。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观察患者是否出现腹痛、阴道出血、晕厥等症状，以及症状的严重程度和变化趋势。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对患者进行全面的体格检查，包括腹部触诊、妇科检查等，以初步判断是否存在宫外孕。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了解患者是否有宫外孕、输卵管感染、子宫内膜异位症等病史，以及手术史和生育史等。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评估时应准确记录患者的症状、体征和病史，为后续的诊断和治疗提供可靠的依据。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一旦怀疑患者有宫外孕的可能，应立即进行初步评估，确诊后及时采取相应的护理措施。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在评估过程中应注意保护患者的隐私，尊重患者的权利和尊严。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评估过程中应密切观察患者的病情变化，及时调整护理措施，确保患者的安全。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https://d.book118.com/006011220013010103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2024-09-28T05:10:28.132</cp:lastPrinted>
  <dcterms:created xsi:type="dcterms:W3CDTF">2024-09-27T21:10:28Z</dcterms:created>
  <dcterms:modified xsi:type="dcterms:W3CDTF">2024-09-27T21:10:29Z</dcterms:modified>
</cp:coreProperties>
</file>