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AB631-757D-4921-B6AB-9C91398D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BC8E-DB15-4A21-84DE-44A736A2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C8DE4-E72C-41E9-82C0-78777352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0A1CE-F6EF-4CE4-A8EF-05731205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1BA2C-EC0F-41B4-92A9-EE5046B0B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252942-02DC-4BEF-9397-702BD720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A3B1ED-0DB4-4DB6-80DE-DBCA2BAAB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979E7-8491-4FB7-B05D-A5F9826C0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29475-E3B0-493E-BDAD-A9A3D205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E7996-60DE-4E59-90BE-ECE836E0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FFDB9-B357-4192-B9E0-052FA431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215421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告适用于向国内外宣布重要事项或者法定事项\n## 1.公告的定义、类型及重要性\n### 1.1公告的定义及其在不同场合的应用\n### 1.2公告的类型及其特点\n### 1.3公告的重要性及其对社会的影响\n## 2.公告的撰写技巧与方法\n### 2.1公告的撰写原则与注意事项\n### 2.2公告的撰写技巧与要点\n### 2.3公告的语言风格与格式要求\n## 3.公告的发布程序与渠道\n### 3.1公告的发布程序及审批流程\n### 3.2公告的发布渠道与选择策略\n### 3.3公告的发布效果评估与优化\n## 4.公告的法律效力与责任承担\n### 4.1公告的法律效力及其依据\n### 4.2公告发布者的法律责任与承担\n### 4.3公告的法律救济与维权途径\n## 5.公告实例分析与应用\n### 5.1公告实例及其背景介绍\n### 5.2公告实例的撰写技巧与要点分析\n### 5.3公告实例的应用与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公告适用于向国内外宣布重要事项或者法定事项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公告的定义、类型及重要性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公告的定义及其在不同场合的应用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公告是一种官方的、正式的声明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国家机关、企事业单位、社会团体等都可以发布公告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公告的内容通常涉及重要事项或法定事项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公告在不同场合的应用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政府公告：政府发布的重要政策、法律法规等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企业公告：企业发布的重要事项，如招聘信息、产品发布等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社会组织公告：社会团体发布的重要活动、声明等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公告的类型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政策性公告：政府发布的重要政策、法律法规等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事件性公告：企事业单位、社会团体发布的重要活动、声明等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通知性公告：通知相关人员进行某项工作、活动等的公告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公告的特点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正式性：公告的内容、形式都具有正式性，具有很强的权威性和可信度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广泛性：公告的受众范围广泛，可以涵盖国内外的公众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简洁性：公告的内容要求简洁明了，便于公众理解和接受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公告的重要性及其对社会的影响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公告是传达重要信息、政策的重要渠道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公告对于维护社会秩序、保障公众权益具有重要意义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公告的发布可以引导公众的行为和观念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公告可以促进社会公正、公平的发展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公告可以提高政府、企业、社会团体的公信力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公告的撰写技巧与方法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公告的撰写原则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真实性：公告的内容必须真实，不得捏造、歪曲事实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准确性：公告的内容必须准确无误，不得有误导性信息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完整性：公告的内容必须完整，不得遗漏重要信息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公告的注意事项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语言简洁明了，避免使用复杂、晦涩的词汇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注意公告的格式和排版，保持公告的整洁美观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遵守相关法律法规，不得发布违法、违规的内容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公告的撰写原则与注意事项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公告的撰写技巧与要点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公告的撰写技巧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使用正式、规范的语言，保持公告的严肃性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注意公告的结构和层次，使公告内容条理清晰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合理使用标点符号，提高公告的可读性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公告的撰写要点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突出公告的主题，使公众一目了然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详细说明公告的内容，使公众易于理解和接受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提供公告的发布单位和联系方式，方便公众咨询和监督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公告的语言风格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正式、规范：公告的语言应正式、规范，避免使用口语化、不规范的词汇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简洁、明了：公告的内容应简洁、明了，避免使用冗长、复杂的句子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客观、公正：公告的内容应客观、公正，避免带有主观色彩和情感倾向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公告的格式要求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标题：公告的标题应简洁明了，突出公告的主题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正文：公告的正文应条理清晰，详细说明公告的内容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发布单位和联系方式：公告应注明发布单位和联系方式，方便公众咨询和监督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公告的语言风格与格式要求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公告的发布程序与渠道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公告的发布程序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拟定公告内容：根据相关政策和法律法规，拟定公告的内容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审核公告内容：对公告内容进行审核，确保公告内容的真实性、准确性和合法性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发布公告：通过指定的渠道发布公告，确保公告的广泛传播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公告的审批流程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单位内部审批：公告发布单位内部对公告内容进行审批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上级单位审批：对于涉及敏感内容或重大政策的公告，需要上级单位进行审批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法律法规审批：对于涉及法律法规的公告，需要遵守相关法律法规的规定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公告的发布程序及审批流程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https://d.book118.com/006012154214010051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公告适用于向国内外宣布重要事项或者法定事项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2024-09-17T18:28:31.534</cp:lastPrinted>
  <dcterms:created xsi:type="dcterms:W3CDTF">2024-09-17T10:28:31Z</dcterms:created>
  <dcterms:modified xsi:type="dcterms:W3CDTF">2024-09-17T10:28:33Z</dcterms:modified>
</cp:coreProperties>
</file>