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72C47-3DB2-481C-B52D-FB9770E52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5AB32-195D-47B6-AA72-39BA854BD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06F97-C6D7-4F18-B923-509A016B5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7F05E-3016-4166-829D-6391F14B9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D1AFA-79BD-4D1F-BD19-E1645EC81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71307F-57EF-4316-AA2B-BF1D7B191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320EAE-B4AC-439B-95B0-DC458476F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EE09A-33FF-41AC-9D02-88DE3EB4A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CEA5F-9623-4629-B2B0-1E7EAC289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A993F-6611-4EFC-8C0B-9048DE9E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A6C86-1FFC-4611-887D-E9928847F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12231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指趾甲护理法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健康的指趾甲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正确的修剪方法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常见的指甲问题及处理方法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护理产品推荐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指趾甲护理法的目的是保持指趾甲的健康、美观和功能正常。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指趾甲是人体的重要部分，不仅起到保护作用，还与身体健康状况密切相关。因此，正确的指趾甲护理对于维护个人卫生和健康具有重要意义。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保持指趾甲清洁、健康可以预防感染和炎症等指趾甲相关疾病的发生。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101" b="310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健康的指趾甲能够展现出自然的光泽和美感，提升个人形象。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健康的指趾甲能够保持正常的功能，如抓握、捏拿等动作，以及避免疼痛和不适感。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健康的指趾甲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健康的指趾甲的特点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健康的指趾甲呈淡粉色，表面光滑有光泽。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健康的指趾甲质地坚韧，不易断裂。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健康的指趾甲形状平整，无凹陷或凸起。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健康的指趾甲长度适中，边缘整齐。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定期清洁手部和足部，去除污垢和细菌，有助于保持指趾甲健康。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保持手部和足部清洁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过度修剪指趾甲容易导致甲沟炎等问题，应避免修剪过短或过深。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避免过度修剪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保持均衡饮食，摄入足够的维生素和矿物质，有助于维护指趾甲健康。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长时间将指趾甲浸泡在水中容易使指甲软化，应尽量避免长时间浸泡。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避免长时间浸泡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保持健康指趾甲的注意事项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正确的修剪方法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准备指甲刀、指甲锉、死皮推等修剪工具，确保工具清洁卫生。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将手或脚浸泡在温水中，软化角质和死皮，以便更容易修剪。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温水浸泡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用肥皂和水将指甲和周围的皮肤彻底清洁干净，去除污垢和油脂。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清洁干净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修剪前的准备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https://d.book118.com/006012231015010100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2024-09-23T22:43:00.887</cp:lastPrinted>
  <dcterms:created xsi:type="dcterms:W3CDTF">2024-09-23T14:43:00Z</dcterms:created>
  <dcterms:modified xsi:type="dcterms:W3CDTF">2024-09-23T14:43:02Z</dcterms:modified>
</cp:coreProperties>
</file>