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B0C991-092D-4DE2-84B2-64D6D56519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607F1F-0FE2-418B-B6D5-534BC83973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261C4C-EAA7-4882-A895-7357806591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9C64E1-F41D-43F2-9096-8158A66B27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5A8F01-1898-4FC5-B57E-7F8A66DF03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AAD29C-2266-4571-9E77-F7E6783DF3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DF7540-D782-4A6A-9BEA-B6F1105B99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65D26D-6970-41EE-A09C-164A8E9BF9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76F664-B184-408D-B1C8-F7CA8702C0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281635-6FDC-4660-8288-29E430A8BE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F702E5-3AB0-4B16-9262-2C8C651279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6012233015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4037" y="4535260"/>
            <a:ext cx="1743359" cy="434059"/>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alpha val="100000"/>
                  </a:schemeClr>
                </a:solidFill>
                <a:latin typeface="Microsoft Yahei"/>
                <a:ea typeface="Microsoft Yahei"/>
                <a:cs typeface="Microsoft Yahei"/>
              </a:rPr>
              <a:t>汇报人：</a:t>
            </a:r>
            <a:endParaRPr lang="en-US" sz="1100"/>
          </a:p>
        </p:txBody>
      </p:sp>
      <p:sp>
        <p:nvSpPr>
          <p:cNvPr id="5" name="AutoShape 5"/>
          <p:cNvSpPr/>
          <p:nvPr/>
        </p:nvSpPr>
        <p:spPr>
          <a:xfrm>
            <a:off x="3221696" y="4542712"/>
            <a:ext cx="2000309"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alpha val="100000"/>
                  </a:schemeClr>
                </a:solidFill>
                <a:latin typeface="Microsoft Yahei"/>
                <a:ea typeface="Microsoft Yahei"/>
                <a:cs typeface="Microsoft Yahei"/>
              </a:rPr>
              <a:t>汇报时间：</a:t>
            </a:r>
            <a:endParaRPr lang="en-US" sz="1100"/>
          </a:p>
        </p:txBody>
      </p:sp>
      <p:sp>
        <p:nvSpPr>
          <p:cNvPr id="6" name="AutoShape 6"/>
          <p:cNvSpPr/>
          <p:nvPr/>
        </p:nvSpPr>
        <p:spPr>
          <a:xfrm>
            <a:off x="637706" y="4043701"/>
            <a:ext cx="4392529" cy="320369"/>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护士培训课程伦理决策和道德问题</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伦理决策在护士培训中的重要性</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常见的护士培训课程中的伦理道德问题</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护士在伦理决策中的角色和责任</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护士培训课程中伦理决策能力的培养</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案例分析：伦理决策的实际应用</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伦理决策在护士培训中的重要性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伦理决策的定义和意义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在护士培训中，伦理决策能力的培养对于护士在临床实践中处理复杂的道德问题至关重要。</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伦理决策是指在处理道德问题时，基于一定的道德原则和价值观，进行判断和选择的过程。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303" r="2130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伦理决策在护士工作中的具体应用</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在护理实践中，护士需要面对各种伦理问题，如患者自主权与医生干预之间的平衡、尊重患者的隐私和尊严等。</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护士需要运用伦理决策的技巧，分析问题、权衡利弊，并做出符合伦理原则的决策。</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良好的伦理决策能力有助于提高护士的职业形象和信誉，增强患者对护士的信任感。</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伦理决策能力的培养还有助于提升护士的专业素养和职业竞争力，促进护士的专业发展。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伦理决策对护士专业发展的影响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常见的护士培训课程中的伦理道德问题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保护患者隐私和保密信息是护士的重要职责之一，也是伦理决策的核心内容。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护士在处理患者信息时，必须严格遵守保密原则，不得随意泄露患者的个人信息、病情、治疗措施等敏感信息。同时，护士应尊重患者的隐私权，在不影响治疗和护理的前提下，尽量减少不必要的暴露。</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患者隐私和保密问题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医疗资源的有限性要求护士在分配资源时必须遵循公平、公正和合理的原则。</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护士应根据患者的病情和治疗需求，合理安排医疗资源的使用，确保每位患者得到及时、安全、有效的治疗和护理。同时，护士应积极参与医疗资源的优化配置，提高医疗服务的效率和质量。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医疗资源的合理分配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医护人员之间的良好人际关系和有效沟通是保障医疗工作顺利进行的重要条件。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护士应具备良好的沟通技巧和团队协作精神，与医生、药师、检验师等其他医疗工作者保持密切的合作关系。同时，护士应关注医护人员之间的利益冲突和纠纷，及时采取措施化解矛盾，维护医疗团队的和谐与稳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医护人员的人际关系和沟通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及时应对和处理医疗事故和差错是护士职业素养的重要体现。</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士应具备高度的责任心和警惕性，及时发现并报告医疗事故和差错。一旦发生事故或差错，护士应积极配合相关部门进行调查和处理，主动承担责任，采取纠正措施，以降低类似事件再次发生的可能性。同时，护士应积极参与医疗安全培训和教育，提高自身的安全意识和应对能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医疗事故和差错的应对与处理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https://d.book118.com/006012233015010100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2024-09-23T22:43:01.246</cp:lastPrinted>
  <dcterms:created xsi:type="dcterms:W3CDTF">2024-09-23T14:43:01Z</dcterms:created>
  <dcterms:modified xsi:type="dcterms:W3CDTF">2024-09-23T14:43:03Z</dcterms:modified>
</cp:coreProperties>
</file>