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C6B17-D9C1-42EF-A380-3F49C76C8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1A50D-3F1A-4B9A-8939-5FEC6A12A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4A233-40C6-4FFF-81F0-4B35461E1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F157E-86E9-4C64-91DE-FA583399B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ACAA0-2407-4F3D-907B-07906E062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6024E3-6ED5-4491-B170-8A90C423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006E5-FC0E-497C-8E52-0DE055412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89F61-A672-4E61-B945-F0E29A16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7CCF1-2814-4826-B688-4C99FF60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17F8F-B2E2-4085-BB0E-296777A0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5A48D-5806-4594-9983-A5D2C860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13113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新疆物流行业分析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新疆物流行业供给分析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新疆物流行业竞争格局分析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新疆物流行业发展趋势预测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新疆物流行业挑战与对策建议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092" r="36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深入了解新疆物流行业的现状、发展趋势及存在的问题，为政府、企业和投资者提供决策参考。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随着国家“一带一路”倡议的推进和新疆经济的快速发展，新疆物流行业迎来了前所未有的发展机遇，同时也面临着诸多挑战。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本次分析主要关注近五年来新疆物流行业的发展情况。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涵盖新疆全境，包括各个地州市及重点物流园区。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涉及公路、铁路、航空、管道等多种运输方式，以及仓储、配送、信息等物流相关产业。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近年来，新疆物流行业规模持续扩大，货运量、货物周转量、快递业务量等关键指标均保持稳步增长。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受益于国家“一带一路”倡议和西部大开发战略，新疆物流行业增长速度高于全国平均水平，显示出强劲的发展势头。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新疆物流行业以公路运输为主，铁路运输和航空运输为辅。近年来，随着基础设施建设的不断完善，多式联运逐渐兴起。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新疆物流市场主要由大型国有物流企业、民营物流企业和外资物流企业构成，形成多元化的市场主体格局。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国家和地方政府出台了一系列支持物流行业发展的政策，如税收优惠、资金扶持、用地保障等，为行业发展提供了有力保障。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随着物流行业的快速发展，相关法规不断完善，对物流企业的经营管理、服务质量等方面提出了更高要求，推动了行业的规范化发展。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新疆物流市场需求分析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政府出台了一系列支持物流行业发展的政策，为物流企业提供了良好的营商环境。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物流需求持续增长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随着新疆经济的稳步发展和对外开放程度的提升，物流需求持续增长，涉及领域广泛。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基础设施建设不断完善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新疆交通基础设施建设不断完善，为物流行业发展提供了有力支撑。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农业物流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新疆农业发达，农产品物流需求量大，涉及粮食、棉花、瓜果等农产品的运输和仓储。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工业物流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随着新疆工业化的推进，工业物流需求不断增长，主要涉及能源、化工、装备制造等领域的物流服务。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商贸物流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新疆作为丝绸之路经济带核心区，商贸活动频繁，商贸物流需求量大，包括跨境电商、国际贸易等领域的物流服务。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不同领域物流需求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客户对物流服务的需求多样化，包括运输、仓储、配送、信息处理等多个方面。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客户对物流服务的质量和效率要求较高，需要物流企业提供高品质的服务。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不同客户对物流服务的需求存在差异，需要物流企业根据客户需求提供个性化定制的服务方案。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新疆物流行业供给分析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物流园区建设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新疆各地州市积极建设物流园区，提供仓储、配送、加工、信息等一体化服务，推动物流产业集聚发展。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口岸设施建设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新疆拥有多个对外开放口岸，不断完善口岸设施，提高通关效率，为国际物流提供了便利条件。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交通运输网络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新疆已建成覆盖全疆的公路、铁路、航空和水路交通运输网络，为物流行业提供了良好的基础设施条件。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物流基础设施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https://d.book118.com/006013113034010054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2024-09-21T05:15:31.701</cp:lastPrinted>
  <dcterms:created xsi:type="dcterms:W3CDTF">2024-09-20T21:15:31Z</dcterms:created>
  <dcterms:modified xsi:type="dcterms:W3CDTF">2024-09-20T21:15:33Z</dcterms:modified>
</cp:coreProperties>
</file>