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D93DED-F0B3-40E4-996F-4F4E930EA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0743C-5377-41BB-BAA7-B1FC6BDEC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D59F91-D93E-460F-A0DA-DE46460F5C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7021F1-507B-460D-862D-F7322FC44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FA938B-A77C-408F-8EB5-B8B327F4C9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E7F632-4EDC-46AD-8185-BBF7D6138C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F7D3E0-CD73-4426-8A37-B014ED39CD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F0052F-ACF4-4195-8531-1F6BE3286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2439F-84DC-4B30-9AED-6BB50E1D8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075AF-AD6A-4511-A303-1DDFD990E3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37B45-D2D8-47E5-8C85-6C7EE49A0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1413322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全面了解变革管理与组织文化</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变革管理基本概念与重要性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组织文化概述与影响因素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变革管理与组织文化关系探讨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如何实施有效变革管理策略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塑造良好组织文化，助力企业变革</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变革管理基本概念与重要性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变革管理是指组织在面对内外部环境变化时，通过一系列有计划、有组织的活动，推动组织战略、结构、流程和文化等方面的调整与改进，以适应新的发展要求并实现组织目标的过程。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变革管理定义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变革管理的目标是确保组织在变革过程中能够平稳过渡，减少变革带来的不确定性和风险，提高变革的成功率和效果，使组织能够更好地适应内外部环境的变化并实现可持续发展。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变革管理目标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变革管理定义及目标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企业为何需要变革管理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应对市场竞争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随着市场竞争的加剧，企业需要不断调整和优化自身的战略、结构和流程，以提高竞争力和市场占有率。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适应技术发展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新技术的不断涌现和应用，要求企业不断更新自身的技术水平和生产方式，以适应新的市场需求和消费者偏好。</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应对组织老化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随着组织的发展，组织内部可能会出现结构僵化、流程繁琐、人员老化等问题，需要通过变革管理来激发组织活力和创新力。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432" r="24432"/>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成功变革可以使企业更好地适应市场变化和技术发展，从而提高企业的竞争力和市场地位。</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提高企业竞争力</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通过变革管理，企业可以不断优化自身的战略、结构和流程，实现可持续发展和长期盈利。</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促进企业可持续发展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成功变革可以激发员工的积极性和创造力，增强员工的凝聚力和归属感，提高员工的工作满意度和忠诚度。</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增强员工凝聚力和归属感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成功变革可以展示企业的创新力和领导力，提升企业的品牌形象和社会声誉。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提升企业品牌形象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成功变革对企业意义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组织文化概述与影响因素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组织文化是指一个组织在长期发展过程中形成的，为组织成员所共有、遵循的价值观念、行为准则、思维方式及生活习惯等的总和。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组织文化具有独特性、难交易性、难模仿性、渗透性、长期性和动态性等特点。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组织文化定义及特点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组织文化特点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组织文化定义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组织的创始人和领导者对组织文化的形成具有决定性作用，他们的价值观、信念和行为方式会直接影响组织文化的塑造。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创始人及领导者的影响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组织成员在共同的工作和生活中，会形成一些共同的经验和记忆，这些经历会逐渐沉淀为组织文化的一部分。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组织成员的共同经历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外部环境的变化也会对组织文化产生影响，组织需要不断适应外部环境的变化，调整自身的文化以适应新的形势。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外部环境的影响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组织文化形成与发展过程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重大事件与危机</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重大事件和危机对组织文化的冲击和影响也是不可忽视的，这些事件往往会成为组织文化变革的契机和动力。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社会文化背景</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组织所处的社会文化背景对组织文化的形成和发展具有重要影响，不同的社会文化背景下，组织文化的特点和表现形式也会有所不同。</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行业发展状况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行业的发展状况也会影响组织文化的塑造，不同的行业具有不同的特点和要求，组织需要根据行业特点来塑造自身的文化。</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组织内部条件</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组织内部的条件，如组织结构、管理制度、员工素质等也会对组织文化产生影响，组织需要根据自身条件来培育和发展适合自身的文化。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影响组织文化因素剖析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变革管理与组织文化关系探讨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变革管理促进组织文化创新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变革管理鼓励组织文化的创新和发展，为组织注入新的活力和动力。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变革管理推动组织文化更新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变革管理通过引入新的理念、价值观和行为方式，推动组织文化的更新和重塑。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变革管理强化组织文化认同感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变革管理过程中，通过有效的沟通和宣传，增强员工对组织文化的认同感和归属感。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变革管理对组织文化影响机制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组织文化增强变革动力</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组织文化通过激发员工的积极性和创造力，增强变革的动力和推进力度。</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组织文化保障变革稳定</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组织文化中的共同信仰和行为规范有助于维护变革过程中的稳定性和秩序。</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组织文化引领变革方向</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组织文化中的核心价值观和理念为变革提供方向指引，确保变革符合组织的长远发展目标。</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组织文化在变革中作用体现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https://d.book118.com/006014133225010044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2024-09-13T10:21:51.441</cp:lastPrinted>
  <dcterms:created xsi:type="dcterms:W3CDTF">2024-09-13T02:21:51Z</dcterms:created>
  <dcterms:modified xsi:type="dcterms:W3CDTF">2024-09-13T02:21:53Z</dcterms:modified>
</cp:coreProperties>
</file>