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05DCF-3CF5-46AF-ACE1-7E1E79264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97EAD-638E-4615-A2D6-2B1C67A29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BD41A-2B9F-4C56-9B13-ED546BE8F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D9E91-486E-48A7-BD90-7E8C7CEDA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364FE5-3683-4CFC-8FAF-627DBD2A3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378F93-5D44-40DC-91FE-FF3C4C1AB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F45A0F-1F9E-4CD0-8857-A6CEA1385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23A08-27E3-4CDD-87DB-9728E7AF1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D9C51-F0C2-4D95-A047-7CDC56533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C3AA8-49FF-4272-AF5B-776FBF3A5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28BDB-B6A2-4A98-9F71-8CE73DC79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1510401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放射诊疗设备漏射与辐射泄漏的现象与预防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漏射与辐射泄漏现象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50" r="132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放射诊疗设备在医学诊断和治疗中发挥着重要作用，但其漏射和辐射泄漏问题可能对医护人员和患者造成潜在伤害。因此，预防和解决这些问题对于保障医疗安全具有重要意义。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随着医疗技术的不断进步，放射诊疗设备的应用范围和精度不断提高。然而，设备漏射和辐射泄漏问题限制了其进一步发展。通过深入研究这些问题并采取有效预防措施，可以促进放射诊疗技术的持续发展。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促进放射诊疗技术发展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88" r="26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放射诊疗设备主要包括X射线机、CT扫描仪、核医学设备（如PET/CT）等。这些设备利用放射性物质产生的射线进行诊断和治疗。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放射诊疗设备通过产生高能射线，穿透人体组织并与组织内的物质相互作用，生成反映组织内部结构的影像。医生根据这些影像进行疾病诊断和治疗方案的制定。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放射诊疗设备广泛应用于临床医学的各个领域，如放射科、核医学科、介入放射科等。它们为医生提供了非侵入性的诊断手段和治疗途径，对于提高医疗水平和患者生活质量具有重要意义。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放射诊疗设备概述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漏射与辐射泄漏现象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放射诊疗设备在正常工作状态下，由于设备本身或操作不当导致射线不完全被屏蔽，部分射线泄露到设备外部的现象。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漏射定义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设备老化、损坏、屏蔽材料失效；操作不当，如参数设置错误、未关闭射线源等。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漏射原因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设备周围辐射水平异常升高，可能对人体和环境造成危害。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漏射表现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漏射现象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辐射泄漏定义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放射诊疗设备在异常或故障状态下，导致大量射线泄露到设备外部的现象。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辐射泄漏原因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设备严重损坏、故障；人为破坏；自然灾害等不可抗力因素。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辐射泄漏表现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设备周围辐射水平显著升高，可能对人体和环境造成严重危害，甚至引发辐射事故。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辐射泄漏现象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143" b="131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82" b="255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167" b="171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对人体的影响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漏射和辐射泄漏都可能导致人体受到不同程度的辐射照射，轻者可能引起头晕、乏力等症状，重者可能出现放射性疾病，甚至危及生命。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对环境的影响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放射诊疗设备漏射和辐射泄漏会对周围环境造成污染，长期积累可能对生态系统和人类健康产生不良影响。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严重的漏射和辐射泄漏事件可能引发公众恐慌和社会不稳定，对医疗机构的声誉和形象造成负面影响。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放射诊疗设备使用时间过长，导致设备内部零部件磨损、老化，从而引发漏射或辐射泄漏。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设备在运行过程中出现故障，如电源故障、控制系统故障等，导致设备无法正常工作，进而产生漏射或辐射泄漏。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部分放射诊疗设备在设计上存在缺陷，如屏蔽不足、安全联锁失效等，容易导致漏射或辐射泄漏。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设备设计缺陷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设备维护人员未按照要求进行设备维护和保养，如未及时更换磨损部件、未定期检测设备等，导致设备性能下降，引发漏射或辐射泄漏。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操作人员对设备操作不熟悉或违反操作规程，如错误设置参数、未按要求佩戴防护用品等，导致漏射或辐射泄漏。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相关人员对放射诊疗设备的危险性认识不足，缺乏必要的安全意识和防护措施，容易引发漏射或辐射泄漏。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000" r="11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医疗机构未对放射诊疗设备操作人员进行充分的培训和教育，导致操作人员技能水平不足，容易引发漏射或辐射泄漏。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监管不力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相关监管部门对医疗机构放射诊疗设备的监管不力，未能及时发现和纠正存在的问题，导致漏射或辐射泄漏事件频发。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医疗机构未建立完善的放射诊疗设备管理制度和操作规范，导致设备管理混乱，容易出现漏射或辐射泄漏。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https://d.book118.com/006015104011010041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2024-09-07T17:58:16.749</cp:lastPrinted>
  <dcterms:created xsi:type="dcterms:W3CDTF">2024-09-07T09:58:16Z</dcterms:created>
  <dcterms:modified xsi:type="dcterms:W3CDTF">2024-09-07T09:58:18Z</dcterms:modified>
</cp:coreProperties>
</file>