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37B46-27D4-4E9E-900C-2DE33A4B9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311C2-E458-4F37-BE39-460F0D9F3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708E5-7379-4E88-9F64-C0EC99797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93DA2-2E4B-43C9-9A11-FC17535A8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CEC5CD-B222-4374-A2B9-8ABA10D5E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582CC6-A317-4873-B861-282796311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5A6815-454A-4D18-8364-33B9D35C7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14701-C175-4750-BE77-529EE6149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A1074-886E-453D-922B-106EBBCC1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A39D8-2B0A-4D85-B32F-C9F85D1E5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953AC-7A66-431B-9F01-8ECC18274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15143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程序调试简介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调试概念及重要性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常见错误类型与识别方法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调试策略及技巧分享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调试工具介绍及使用指南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案例分析：成功解决复杂问题经验分享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调试概念及重要性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10" r="55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调试定义与目的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调试（Debugging）是指在软件开发过程中，通过一系列技术手段定位和修复程序中的错误或缺陷的过程。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调试的主要目的是确保程序的正确性、稳定性和性能，提高软件质量，减少潜在的风险和故障。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通过调试，开发人员可以准确地定位程序中的错误或缺陷，避免盲目猜测和无效尝试。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调试过程中，开发人员可以深入了解程序运行时的状态和行为，从而更好地理解问题产生的原因。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280" r="1228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297" r="429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通过对程序进行调试，开发人员可以发现代码中的性能瓶颈和潜在问题，进而对代码进行优化和改进。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软件开发中调试作用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减少缺陷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通过调试，可以及时发现并修复程序中的缺陷，从而减少软件发布后的故障和问题。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提升稳定性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经过调试的程序更加稳定可靠，能够在各种环境和场景下正常运行。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增强用户体验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高质量的程序能够提供更加流畅、准确的功能和服务，从而提升用户的满意度和忠诚度。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提高程序质量关键性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常见错误类型与识别方法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如变量名、函数名等拼写错误。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拼写错误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如括号、引号等不匹配或缺失。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标点符号错误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如代码块缩进不正确，导致结构混乱。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缩进错误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如使用了Python等编程语言中的保留关键字作为变量名或函数名。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关键字错误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语法错误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逻辑运算符错误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控制流错误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数据类型错误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算法错误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逻辑错误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如使用了错误的逻辑运算符，导致判断条件不成立。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如不同类型的数据进行了错误的操作，导致程序崩溃或结果不正确。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如条件语句、循环语句等的控制流不正确，导致程序执行流程错误。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如算法实现有误，导致程序无法正确解决问题。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84" r="2568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如访问了空对象的属性或方法，导致程序崩溃。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空指针引用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内存溢出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文件读写错误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网络通信错误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如程序申请了过多的内存空间，导致系统内存不足。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如文件打开失败、读写权限不足等，导致程序无法正确读写文件。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如网络连接失败、数据传输错误等，导致程序无法正常进行网络通信。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运行时错误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28" r="17428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在程序中添加日志输出语句，记录程序运行状态和关键数据，方便排查问题。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日志输出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使用IDE等开发工具提供的断点调试功能，跟踪程序执行流程，查看变量值等关键信息。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断点调试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通过人工或自动化工具对代码进行审查，发现其中可能存在的错误或潜在问题。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代码审查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编写针对程序各模块的单元测试用例，确保每个模块都能正确运行并符合预期结果。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单元测试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识别技巧与工具应用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调试策略及技巧分享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17" r="139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大多数集成开发环境（IDE）都提供了逐步执行代码的功能，可以逐行或逐过程地跟踪代码的执行路径。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利用IDE的逐步执行功能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在逐步执行的过程中，注意观察关键变量的值的变化，以便找出可能的错误或异常。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观察变量值的变化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在逐步执行时，注意查看函数调用堆栈，以便更好地理解程序的执行流程和函数调用关系。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理解函数调用堆栈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逐步执行法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在关键位置设置断点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在可能出现问题的代码行或者关键逻辑处设置断点，以便程序执行到这些位置时暂停，方便进行调试。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利用条件断点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通过设置条件断点，可以在满足特定条件时触发断点，从而更精确地定位问题。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断点分组管理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对于复杂的项目，可以将断点分组管理，以便更好地组织和控制断点的使用。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断点设置法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在代码中添加适当的日志输出语句，记录关键变量的值、函数调用的参数和返回值等信息，以便在出现问题时进行分析。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添加详细的日志输出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使用专业的日志库（如log4j、NLog等），可以更方便地管理和查看日志信息。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使用专业的日志库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通过设置不同的日志级别（如debug、info、warn、error等），可以控制日志输出的详细程度，以便更好地平衡调试效率和日志信息量。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日志级别控制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日志输出法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内存和性能分析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利用专业的内存和性能分析工具（如Valgrind、Profiler等），可以检测内存泄漏、性能瓶颈等问题。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远程调试与仿真环境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对于难以在本地重现的问题，可以使用远程调试或构建仿真环境来模拟实际运行环境进行调试。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单元测试与集成测试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编写高质量的单元测试和集成测试代码，可以在代码提交前尽早发现问题并定位错误。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版本控制与代码回滚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利用版本控制工具（如Git）进行代码管理，可以在必要时回滚到之前的稳定版本，以便分析问题并修复错误。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其他有效方法探讨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调试工具介绍及使用指南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https://d.book118.com/006015143020010042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2024-09-09T08:04:49.084</cp:lastPrinted>
  <dcterms:created xsi:type="dcterms:W3CDTF">2024-09-09T00:04:49Z</dcterms:created>
  <dcterms:modified xsi:type="dcterms:W3CDTF">2024-09-09T00:04:51Z</dcterms:modified>
</cp:coreProperties>
</file>