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11914-3CFB-492D-B697-9783333A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E1434-E44F-42B8-8943-C32B26A9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50470-B4C8-4E81-B15A-0605D11F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E10D1-E964-4060-A991-5E733CF6A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07131-3DD8-4E18-A961-B7C1EA35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0B132-374B-40AB-9373-DC8547E24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0068B-2CE7-44AA-9DE4-AB56A444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218D4-3B41-484B-9D4F-96B02CBE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15FAD-B25F-42A7-9723-7318EE27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28B88-F96D-4155-A155-B15E34F9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8B07-938E-4A75-9562-3A91B94CE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201340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《林业产业经济问题》ppt课件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林业产业经济问题分析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林业产业发展战略与对策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林业产业案例研究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明确林业产业的定义，详细阐述其分类情况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业产业是以森林资源为基础，通过对森林的培育、保护和利用，实现经济和社会发展的产业。根据不同的分类标准，林业产业可以分为不同的类型，如按产品类型可分为木材加工业、造纸业、森林食品加工业等；按资源类型可分为林木种植业、林下经济产业、野生动植物驯养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分析林业产业的特点和功能，阐述其在社会经济发展中的作用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业产业具有资源可再生、环境友好、产业链长、就业容量大等特点。林业产业的发展对于维护生态安全、促进绿色发展、推动生态文明建设等方面具有重要作用。同时，林业产业也是国民经济的重要组成部分，对于促进农村经济发展、增加农民收入、改善民生等方面具有积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林业产业的特点与功能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概述林业产业的发展历程和现状，分析其面临的挑战和机遇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的发展历程可以追溯到古代，但现代林业产业的发展主要始于建国后。经过多年的发展，我国林业产业已经形成了较为完整的产业链和产业体系。当前，我国林业产业发展面临着资源短缺、环境污染、技术落后等挑战，同时也面临着生态文明建设、绿色发展等机遇。未来，我国林业产业将继续向绿色化、智能化、服务化方向发展，推动林业产业的转型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林业产业经济问题分析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产业结构调整缓慢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受制于体制、政策和市场等因素，林业产业结构调整步伐缓慢。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林业产业结构单一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过度依赖木材采伐和加工，缺乏多元化经营，导致产业风险增加。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产业链不完整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缺乏林业产前、产后服务业的发展，如森林培育、森林认证、森林保险等。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林业产业结构问题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缺乏有效的市场机制和竞争环境，导致资源配置效率低下。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市场机制不健全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市场信息不透明，影响企业决策和市场交易的公平性。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市场信息不对称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面临国际贸易中的绿色壁垒和技术壁垒，影响林业产品的出口。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国际贸易壁垒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林业产业市场问题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缺乏对林业产业的足够重视和政策支持，制约了林业产业的发展。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政策执行过程中存在偏差和漏洞，影响了政策效果的发挥。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政策与市场脱节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政策制定未能充分考虑市场机制和规律，导致政策效果不佳。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林业产业政策问题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缺乏技术创新意识和能力，制约了林业产业的升级和发展。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新技术在林业产业中推广应用难度大，难以实现规模效应。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技术推广应用困难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缺乏高素质、专业化技术人才，制约了林业产业的创新发展。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技术人才匮乏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林业产业技术创新问题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https://d.book118.com/006020134034010045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2024-09-13T21:13:05.918</cp:lastPrinted>
  <dcterms:created xsi:type="dcterms:W3CDTF">2024-09-13T13:13:05Z</dcterms:created>
  <dcterms:modified xsi:type="dcterms:W3CDTF">2024-09-13T13:13:07Z</dcterms:modified>
</cp:coreProperties>
</file>