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31BB1-DF74-4488-995C-D8D4FC671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E1AB3-70F1-4621-865C-DCD3E55E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7A722-02A6-4500-95CD-F59C3DA8B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6EE2A-D15E-4375-A9B9-A205F419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6B45A-FD09-4B50-85C1-3C6109B4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3AF70-9099-44DB-B5CB-7C45B00E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9A79DE-A44D-4E5E-8A40-0B7EF466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3E963-5A70-4D53-A6D9-C380781DD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F2B012-89B0-49EC-98DC-62E5FE618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489FB-A5F7-41FC-AB66-9BA3282A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C0CB0-E9B3-4FE4-8757-35DF9686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2300401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供应链管理案例之二华为独具匠心的供应链管理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REPORTING</a:t>
            </a:r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2023 WORK 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华为供应链管理的组织架构和运作流程</a:t>
            </a:r>
          </a:p>
          <a:p>
            <a:r>
              <a:t>华为供应链管理的核心能力和优势</a:t>
            </a:r>
          </a:p>
          <a:p>
            <a:r>
              <a:t>华为供应链管理的实践案例</a:t>
            </a:r>
          </a:p>
          <a:p>
            <a:r>
              <a:t>华为供应链管理的挑战与对策</a:t>
            </a:r>
          </a:p>
          <a:p>
            <a:r>
              <a:t>华为供应链管理的未来展望与发展趋势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AA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随着全球化的深入发展，华为面临的市场竞争日益激烈，客户需求多样化，产品生命周期缩短，对供应链管理提出了更高的要求。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供应链管理对于企业的成本控制、运营效率、市场响应速度等方面具有重要影响，是华为保持竞争优势的关键因素之一。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华为供应链管理的背景和意义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供应链管理的重要性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全球化背景下的挑战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华为供应链管理的目标是建立高效、敏捷、可靠的供应链体系，实现与全球供应商、客户的紧密合作，降低运营成本，提高产品质量和客户满意度。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为实现上述目标，华为采取了以下战略措施：优化供应商管理，强化采购成本控制；推动供应链数字化转型，提高运营效率；加强风险管理，确保供应链稳定性。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281" r="38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华为供应链管理的目标和战略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华为供应链管理的组织架构和运作流程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华为强调跨部门之间的紧密协作，确保供应链管理与产品研发、市场营销等部门的有效沟通。通过跨部门协作，实现供应链与业务需求的高度契合。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供应链管理部门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华为设立了专门的供应链管理部门，负责全面管理和优化供应链运作。该部门下设多个子部门，分别负责采购、物流、库存管理等不同环节。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供应链决策委员会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华为设立了供应链决策委员会，由公司高层领导和相关部门负责人组成。该委员会负责制定供应链战略、审批重大投资项目和监督供应链整体绩效。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50" r="1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92" r="16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运作流程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需求预测与计划：华为通过先进的需求预测技术和方法，对市场需求进行准确预测，并制定相应的生产计划和采购计划。同时，根据实际销售数据和市场反馈，不断调整和优化计划。</a:t>
            </a:r>
          </a:p>
          <a:p>
            <a:r>
              <a:t>供应商选择与评估：华为重视供应商的选择和评估工作，通过建立完善的供应商评估体系，确保所选择的供应商具备高质量的产品供应能力、稳定的生产能力和良好的信誉。同时，与供应商建立长期合作关系，共同应对市场变化和挑战。</a:t>
            </a:r>
          </a:p>
          <a:p>
            <a:r>
              <a:t>采购执行与物流管理：华为采用先进的采购管理系统和物流管理系统，实现采购订单的下达、确认、收货、付款等流程的自动化和标准化。通过与供应商和物流服务商的紧密合作，确保原材料和零部件的及时供应和产品的顺利交付。</a:t>
            </a:r>
          </a:p>
          <a:p>
            <a:r>
              <a:t>库存管理与优化：华为实行精细化的库存管理模式，通过建立合理的库存结构和补货策略，降低库存成本和风险。同时，运用先进的库存优化技术和方法，如实时库存监控、安全库存设定等，提高库存周转率和资金利用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华为供应链管理的核心能力和优势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强大的供应商整合能力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供应商选择与合作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华为通过严格的供应商评估和选择流程，确保与业界最优秀的供应商建立长期稳定的合作关系，共同推动技术创新和成本优化。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供应链协同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华为积极推行供应链协同战略，与供应商在产品设计、研发、生产等各个环节紧密合作，实现资源共享和优势互补。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供应商发展支持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华为重视供应商的成长与发展，通过提供技术支持、管理培训、市场机会等多种方式，帮助供应商提升综合竞争力。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需求预测与计划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华为运用先进的数据分析工具和算法，对市场需求进行精准预测，并制定相应的库存计划，确保满足客户需求的同时降低库存成本。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实时库存监控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华为建立了完善的库存监控体系，实时跟踪库存状态，确保库存数据的准确性和时效性。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库存优化策略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华为根据产品特性和市场需求，制定合理的库存优化策略，如采用先进的仓储技术、推行JIT（准时制）生产模式等，以降低库存成本和风险。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精细化的库存管理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华为构建了覆盖全球的物流网络，能够快速响应不同国家和地区的物流需求，确保产品及时准确地送达客户手中。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全球化物流网络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华为运用先进的物流技术和信息系统，对配送过程进行智能化管理，提高配送效率和准确性。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智能化配送管理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970" r="1897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华为积极推行绿色物流理念，在物流配送过程中注重环保、节能、减排等方面的考虑，降低物流活动对环境的影响。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绿色物流理念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高效的物流配送体系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https://d.book118.com/006023004014010043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6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2024-09-10T20:20:37.115</cp:lastPrinted>
  <dcterms:created xsi:type="dcterms:W3CDTF">2024-09-10T12:20:37Z</dcterms:created>
  <dcterms:modified xsi:type="dcterms:W3CDTF">2024-09-10T12:20:39Z</dcterms:modified>
</cp:coreProperties>
</file>