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F2059F-B1DB-4E2E-94C0-88E76999E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2EE9AE-8B7B-4514-935D-BD0145095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45D58C-BBB0-4F4C-8F59-E7C9B1B43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E3B8FD-EE8C-49A8-B86D-9C85E90F2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BB7350-4C29-4569-B447-A098BBEA6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72F102-5CA1-4315-AA5F-C132127C6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303A5F-51A8-4AD4-806F-946B52249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E6FF29-D202-407F-9520-8EACF9D34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58CD39-B6AE-4969-9409-CED7ED125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1C1361-AC40-4365-B7EB-1735509E9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A190F7-33C6-4D8C-B395-8B3E54A9C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02312100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文献信息检索与应用9专题检索统计数据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文献信息检索概述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专题检索策略与方法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统计数据收集与整理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专题检索结果分析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专题检索优化建议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通过对特定专题的检索统计数据进行深入分析，可以揭示该领域的研究热点、发展动态以及未来趋势，为相关研究人员提供有价值的参考信息。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揭示专题检索的现状和趋势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通过公开发布专题检索统计数据，可以促进不同领域、不同机构之间的学术交流和合作，推动知识的共享和创新。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促进学术交流和知识共享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通过对检索统计数据的分析和挖掘，可以发现用户需求和检索行为的特点和规律，进而优化检索算法和系统设计，提高检索效率和质量。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提高检索效率和质量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本次汇报的检索统计数据来源于多个权威的学术数据库和搜索引擎，包括CNKI、万方、维普、Google Scholar等。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检索数据来源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本次汇报的检索统计数据涵盖了近五年的数据，即从XXXX年至XXXX年。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检索时间范围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本次汇报的检索统计数据涉及多个学科领域和专题，包括计算机科学、医学、教育学、经济学等。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检索主题范围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本次汇报采用了多种数据分析方法，包括描述性统计、趋势分析、共词分析等，以全面揭示专题检索的现状和趋势。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数据分析方法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文献信息检索概述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文献信息检索的定义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文献信息检索是指利用特定的方法和工具，在大量的文献信息中查找、获取所需信息的过程。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它是一种有目的的、系统性的信息查找活动，旨在满足用户的信息需求。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辅助决策制定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通过检索相关领域的文献信息，可以为决策制定提供数据支持和参考依据。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提高信息获取效率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通过专业的检索工具和方法，用户可以快速、准确地获取所需信息，提高信息获取效率。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促进信息交流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文献信息检索有助于信息的传播和交流，推动学术研究和科技进步。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文献信息检索的意义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以数值数据或图表形式表示的数据为检索对象，如统计数据、实验数据等。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数据检索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以具体事实为检索对象，如历史事件、人物传记等。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事实检索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以文献为检索对象，包括图书、期刊、会议论文、专利等。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文献检索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以知识点或知识单元为检索对象，如概念、定义、公式等。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知识元检索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文献信息检索的类型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专题检索策略与方法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明确检索目的和需求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在开始专题检索之前，需要明确检索的目的和需求，以便选择合适的检索方法和工具。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1108" r="11108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分析检索主题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对检索主题进行深入分析，了解主题所涉及的概念、术语、同义词、相关词等，以便构建准确的检索式。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选择合适的数据库或搜索引擎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根据检索主题和需求，选择合适的数据库或搜索引擎进行检索。不同的数据库或搜索引擎收录的文献范围、更新频率、检索功能等都有所不同，需要根据实际情况进行选择。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专题检索策略的制定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关键词检索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通过输入与主题相关的关键词进行检索，适用于对主题有一定了解的情况。关键词的选择需要准确、全面，避免漏检和误检。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高级检索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利用数据库或搜索引擎提供的高级检索功能，通过构建复杂的检索式进行检索。高级检索可以精确控制检索结果的范围和精度，但需要掌握一定的检索技巧。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专业检索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利用专业的检索工具和方法，如分类检索、引文检索、专利检索等，进行特定领域的专题检索。专业检索需要具备相应的专业知识和技能。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专题检索方法的比较与选择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专题检索的实践应用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科技查新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在科研立项、成果鉴定、专利申请等过程中，通过专题检索了解国内外相关研究的最新进展和成果，为创新提供思路和参考。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竞争情报分析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通过专题检索收集竞争对手的专利、论文、报告等文献信息，分析其技术发展趋势和竞争态势，为企业决策提供支持。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行业动态监测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通过定期进行专题检索，了解行业动态和发展趋势，为企业制定市场策略和产品规划提供参考。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统计数据收集与整理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https://d.book118.com/006023121003010054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2024-09-20T22:50:56.430</cp:lastPrinted>
  <dcterms:created xsi:type="dcterms:W3CDTF">2024-09-20T14:50:56Z</dcterms:created>
  <dcterms:modified xsi:type="dcterms:W3CDTF">2024-09-20T14:50:58Z</dcterms:modified>
</cp:coreProperties>
</file>