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01E07-11AF-451B-B4E1-79690FC37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D2C5D-588D-46A0-93D3-5A9951990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7F674-7126-42DE-B998-5788A734E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C4B21-D751-425D-9CEA-F3D25D9C1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FF65A7-5D6D-42F7-9E6A-F4D442A17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AE40E2-C668-473F-A409-BD5B04BDD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94792C-500A-4504-9A9D-EB63794F3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A997B-F4B1-4344-9B2C-EFE0A04B7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438D57-B244-473B-BE0B-16AA3D24D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1BB1D-3B94-4FF9-B1B4-0AC704979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B56DD-6174-4565-983D-DD7B60BDE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03005104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老年肌肉健康护理技术之康复运动与按摩技巧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康复运动技术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老年肌肉健康护理的注意事项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随着人口老龄化的加剧，老年肌肉健康问题逐渐成为社会关注的焦点。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老年肌肉健康状况对生活质量、日常活动能力以及整体健康状况具有重要影响。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48" r="107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528" r="335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老年肌肉健康的重要性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良好的肌肉健康有助于预防跌倒、骨折等意外伤害，提高老年人的生活质量。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维持肌肉功能对于老年人保持独立生活能力至关重要。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康复运动技术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太极拳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轻度运动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散步是一种低强度运动，适合老年人开始锻炼。它可以提高心肺功能，增强肌肉力量，改善身体协调性。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太极拳是一种缓慢而流畅的武术运动，适合老年人练习。它可以增强肌肉力量和柔韧性，提高平衡能力，减轻焦虑和抑郁情绪。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23" r="324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游泳是一种低冲击力的有氧运动，适合老年人。它可以增强心肺功能，改善心血管健康，减轻关节负担。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适当的自行车骑行可以增强心肺功能，提高肌肉力量和耐力，改善身体协调性和平衡能力。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自行车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有氧运动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使用适当重量的哑铃进行力量训练可以增强肌肉力量和耐力。老年人可以选择适合自己能力的重量，避免过度疲劳和受伤。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俯卧撑是一种简单而有效的力量训练方式，可以增强上肢和胸部的肌肉力量。老年人可以根据自己的能力调整难度，从简单到复杂逐渐增加训练强度。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67" r="232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力量训练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按摩技巧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https://d.book118.com/006030051044010040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2024-09-06T13:58:53.339</cp:lastPrinted>
  <dcterms:created xsi:type="dcterms:W3CDTF">2024-09-06T05:58:53Z</dcterms:created>
  <dcterms:modified xsi:type="dcterms:W3CDTF">2024-09-06T05:58:55Z</dcterms:modified>
</cp:coreProperties>
</file>