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D716EE7-B62B-4168-892C-D7E61960F06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5DC71-4A4A-46AC-94EC-765ABE97D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039F0-D6A5-49C8-892E-5A03FB792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737BE-3494-4E99-B9F7-BB45E56E6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732DB-3671-4940-B43E-8DEB4D310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3BD414-2791-41A5-9C20-C46C049AD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0314E6-95AF-45D1-B6E0-04C7C14B2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9F9CB9-359A-4D55-BF2D-A5E1C9D70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C58C6-22C1-485D-AA08-00CACD501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A77CA-583A-40DA-BC3D-704CD903F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14842-DF28-4581-83CC-5BC325F1C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86714-8A75-4DA7-8BFE-09455FF21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8052431-DFB1-4B91-8224-FA17C5CD18D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6048497-A643-438E-B38B-43B8B752301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3122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文化行业安全生产规章制度培训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文化行业安全生产规章制度培训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安全生产法律法规培训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安全生产技能培训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安全操作流程培训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应急预案培训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文化行业安全生产规章制度培训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简介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文化行业安全生产规章制度的重要性在于确保工作场所安全，保障员工的健康和生命。规章制度的培训可以帮助员工了解相关法规，掌握安全操作技能，提高安全意识。本章节将详细介绍相关内容。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制定公司的工作规范和流程，以保障员工安全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规章制度定义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预防事故发生，提高工作效率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安全管理制度、应急预案、安全技术规范等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分类及内容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提高员工安全意识，降低事故风险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培训目的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减少工伤事故，提高生产效率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促进企业文化建设，增强管理水平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制定培训计划的步骤包括需求调研、课程设计、培训实施和效果评估。在文化行业，要根据特点制定符合员工需求的培训内容，推荐采用互动式培训，如角色扮演和案例讨论。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11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3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安全生产法律法规培训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安全生产法律法规概述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文化行业中，重要的安全生产法律法规包括劳动法、安全生产法、消防法等。文化行业需要严格贯彻执行这些法规，保障员工和观众的安全。法律法规对文化行业的要求包括建立安全管理制度、加强安全教育培训、落实责任制度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法律法规培训内容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确保员工了解相关法规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针对性培训的重要性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劳动安全、消防知识等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常见的培训内容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通过案例加深理解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实例分析和案例讲解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法律法规培训方法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有效的培训方法和技巧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不断更新法规知识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持续性和更新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培训内容需贴近实际工作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员工理解和遵守法规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跟踪和整改措施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检讨培训过程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改进培训内容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员工反馈和建议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倾听员工建议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法律法规培训评估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如何评估培训效果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考核员工掌握程度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检查安全意识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安全生产法律法规贯彻执行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建立安全文化氛围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领导重视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培养安全生产意识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员工参与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确保制度执行到位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64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安全生产技能培训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安全生产技能培训的重要性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安全生产技能培训对文化行业至关重要，可以提升员工安全意识和应急处理能力。不同岗位有不同的技能培训需求，必须根据实际情况选择合适的培训方案，以确保工作安全与高效进行。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文化行业的特殊性需要定制化培训内容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符合行业特点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不同职责的员工需要有针对性的技能培训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不同岗位需求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通过实际案例加深学习效果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案例讲解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培训方法和工具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选择适合文化行业的培训方法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有效方法推荐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建立科学的培训评估体系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提高员工学习积极性和参与度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参与式培训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员工学习鼓励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激励员工积极学习提升能力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创造良好学习氛围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长效机制建设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建立持续性的技能培训体系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保障公司安全生产稳定运行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技能培训持续性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跟踪反馈机制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培训后的跟踪与反馈至关重要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及时发现问题并加以解决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技能培训是文化行业不可或缺的一环，只有不断地加强培训，提高员工技能，才能确保工作环境的安全和生产效率的提升。同时，培训内容的设计、方法和工具的选择，以及持续性机制的建设都需要公司精心策划和落实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https://d.book118.com/006031225013010104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文化行业安全生产规章制度培训</vt:lpstr>
      <vt:lpstr>目录</vt:lpstr>
      <vt:lpstr>第1章 文化行业安全生产规章制度培训</vt:lpstr>
      <vt:lpstr> </vt:lpstr>
      <vt:lpstr>安全生产规章制度概述</vt:lpstr>
      <vt:lpstr>安全生产规章制度培训的目的</vt:lpstr>
      <vt:lpstr>培训计划制定</vt:lpstr>
      <vt:lpstr>第2章 安全生产法律法规培训</vt:lpstr>
      <vt:lpstr> </vt:lpstr>
      <vt:lpstr>法律法规培训内容</vt:lpstr>
      <vt:lpstr>法律法规培训方法</vt:lpstr>
      <vt:lpstr>法律法规培训评估</vt:lpstr>
      <vt:lpstr>安全生产法律法规贯彻执行</vt:lpstr>
      <vt:lpstr>第3章 安全生产技能培训</vt:lpstr>
      <vt:lpstr> </vt:lpstr>
      <vt:lpstr>培训内容设计</vt:lpstr>
      <vt:lpstr>培训方法和工具</vt:lpstr>
      <vt:lpstr>技能培训持续性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2024-09-29T14:57:30.387</cp:lastPrinted>
  <dcterms:created xsi:type="dcterms:W3CDTF">2024-09-29T06:57:30Z</dcterms:created>
  <dcterms:modified xsi:type="dcterms:W3CDTF">2024-09-29T06:57:32Z</dcterms:modified>
</cp:coreProperties>
</file>