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4295-D747-4062-8790-E82104F2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6D4C4-21F8-46BF-B75C-593B7CCC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98604-D361-4BB0-A2CA-20060494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BADBE-F854-4D2B-86DE-C965FADD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C8615-4F42-4B06-9382-52A03195F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61FDB-4DFE-4242-9307-99DDE8F3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5A26B-C956-4A86-923D-37A1527A1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F3EDF-4F57-441E-BA5F-127574126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84364-D5C6-4DAA-84AF-7E1EEF5FA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ED4EA-85A0-4ECD-8A0D-3ACF06D4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57BA1-55B1-446D-A3A9-857F2C315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35135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带状疱疹后神经痛是指在带状疱疹病毒感染治愈后，仍然存在的疼痛综合征。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疼痛性质多样，包括灼热痛、刺痛、刀割样痛等，疼痛持续时间较长，可长达数月甚至数年。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88" b="104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带状疱疹病毒感染后，病毒可潜伏在神经节中，当免疫力下降时病毒再次激活，引发神经痛。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病毒激活后，神经节发生炎症反应，导致神经元损伤和神经递质失衡，从而引发疼痛。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疼痛部位常为单侧，呈带状分布，可伴有皮疹、瘙痒、感觉异常等症状。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根据患者病史、临床表现及实验室检查进行诊断，如病毒抗体检测、神经电生理检查等。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详细描述：疼痛是带状疱疹后神经痛的主要症状之一，需要准确评估患者的疼痛程度、性质和频率，以制定个性化的护理计划。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总结词：全面了解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详细描述：带状疱疹后神经痛患者常常伴有焦虑、抑郁等心理问题，心理评估有助于全面了解患者的心理状态，为制定心理护理措施提供依据。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带状疱疹后神经痛对患者的生活质量产生严重影响，生活质量评估有助于了解患者的日常生活能力和需求，为制定生活护理措施提供依据。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https://d.book118.com/006035135200010031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2024-08-30T10:32:30.696</cp:lastPrinted>
  <dcterms:created xsi:type="dcterms:W3CDTF">2024-08-30T02:32:30Z</dcterms:created>
  <dcterms:modified xsi:type="dcterms:W3CDTF">2024-08-30T02:32:32Z</dcterms:modified>
</cp:coreProperties>
</file>