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4A744F-3B02-4AE4-B2B9-06025B800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F1042C-B392-4CBC-A3B7-E5B0CE75E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93046-C6D4-445E-9483-7C87F1997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5B22B7-1DA9-48F4-87ED-D087D5108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9552B9-B1B5-4FDC-8876-FC7A8BFA1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DD6AA7-6E8B-43E5-8BE7-D1C9A44D0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CACDAD-EE52-4BD2-B9F1-CA3D8E1F1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ED9080-F08C-4B8A-816C-8463FD5F5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22B256-CFE1-4B18-B09B-E4C8DC2A3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4DF9A-12BC-4F86-9454-7615CD121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2D6FE-7973-49DB-99EA-D24D7C317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040023041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阀门企业服务流程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阀门企业服务概述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售前服务流程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售中服务流程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服务质量保障措施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阀门企业服务概述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始终将客户的需求和满意度放在首位，提供超越期望的服务。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客户至上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坚持质量第一的原则，确保产品和服务的高品质。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质量为本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不断追求创新，提升技术和服务水平，以满足市场和客户需求。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创新发展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服务理念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根据客户需求，提供阀门产品的技术咨询和选型建议。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提供阀门产品咨询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根据客户的具体需求，提供定制化的阀门产品和服务。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提供定制化服务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提供专业的阀门安装和日常维护服务，确保阀门正常运行。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提供安装和维护服务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在质保期内，提供阀门产品的维修和保养服务。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提供售后服务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促进业务增长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通过满足客户需求，增加业务量，促进企业业务增长。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建立长期合作关系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与客户建立长期稳定的合作关系，共同发展壮大。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提高客户满意度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通过优质的服务，提高客户对阀门企业的满意度和忠诚度。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38" r="153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售前服务流程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1" b="1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深入了解客户的实际需求，包括阀门的应用场景、性能要求、预算范围等。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对收集到的客户需求进行整理、分类和评估，明确客户的核心需求和期望。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需求分析与评估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客户需求调研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根据客户需求和评估结果，选择适合的阀门产品类型和规格。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产品选型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根据选定的阀门类型和规格，进行个性化的产品设计，满足客户的特殊要求。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产品选型与设计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报价与合同签订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报价制定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根据产品设计、材料成本、制造成本等因素，制定合理的产品报价。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合同签订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与客户就报价进行协商，达成一致后签订正式的合同，明确双方的权利和义务。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售中服务流程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https://d.book118.com/006040023041010101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2024-09-25T15:35:17.905</cp:lastPrinted>
  <dcterms:created xsi:type="dcterms:W3CDTF">2024-09-25T07:35:17Z</dcterms:created>
  <dcterms:modified xsi:type="dcterms:W3CDTF">2024-09-25T07:35:19Z</dcterms:modified>
</cp:coreProperties>
</file>