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F66348-D5A0-4EF1-9EDA-B829CB2D79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0F765E-7FF6-474D-8029-A24188D3F3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9D9EE1-8786-4D16-8808-7136B82C39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358697-E829-4735-BB6B-4825871D1A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AACD73-5630-4E97-8513-A626EF78B4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E3B3CA-F249-4575-93D4-5B96B11AB3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3F1868-5081-4470-AE5C-7D13785459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CE26FF-CA61-4413-9CE7-EBD88B68C1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BDFEE7-385B-4964-951E-E4CDFB96BF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76FF7D-4CC1-478C-87C7-3771D6DF23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EA93C8-9B39-43EF-B21B-686E2FFCFC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04024203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ICU护理讲课课件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ICU护理概述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ICU患者护理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重症监测与护理技术</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ICU感染控制与预防</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ICU护理质量与安全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ICU护理发展趋势与展望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ICU护理概述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特点</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ICU护理是指在重症监护病房（ICU）中进行的护理服务，主要针对危重病人进行24小时的监测、治疗和护理。</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ICU护理具有高风险、高技术、高强度、高压力的特点，要求护理人员具备丰富的专业知识和技能，能够应对各种紧急状况，为病人提供高质量的护理服务。</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681" r="336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914" r="3191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284" r="3228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ICU护理的目标是维护和恢复病人的生命体征，预防并发症，提高病人的生活质量，为病人提供安全、舒适的环境。</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护理目标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ICU护理遵循以病人为中心的原则，注重个体化护理，根据病人的具体情况制定相应的护理计划，实施全面、专业的护理措施。</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护理原则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000" r="16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ICU护理人员扮演着重要的角色，他们是病人的守护者、治疗师和协调者。他们需要密切关注病人的病情变化，及时采取相应的治疗和护理措施，同时与其他医护人员协作，共同为病人提供最佳的医疗服务。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角色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ICU护理人员的职责包括监测病人的生命体征，记录病人的病情变化，执行医嘱和护理计划，为病人提供生活照顾和心理支持，协助医生进行诊断和治疗，以及参与病区的日常管理和质量改进工作。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职责</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护理人员的角色与职责</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ICU患者护理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生命体征监测</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意识状态评估</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营养状况评估</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疼痛评估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患者评估</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包括心率、呼吸、血压、体温等指标的监测，以及心电图监测等。</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通过患者意识状态的变化，评估病情的严重程度和预后。</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根据患者的营养状况，制定合理的营养支持方案。</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对患者的疼痛程度进行评估，制定相应的疼痛管理方案。</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床单元整理</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口腔护理</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皮肤护理</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排泄护理</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定期为患者清洁皮肤，保持皮肤干燥、清洁，预防压疮等并发症的发生。</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定期为患者进行口腔清洁，保持口腔湿润，预防口腔感染。</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保持床单元的整洁、干燥，定期更换床单、被套等物品。</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协助患者进行排尿、排便，保持排泄通畅，预防尿路感染和便秘。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气道护理</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血液净化护理</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营养支持护理</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康复护理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特殊护理</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对于需要机械通气的患者，定期为其吸痰、清洁气道，保持气道通畅。</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对于需要进行血液净化的患者，定期为其进行血液净化治疗，监测治疗过程和效果。</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根据患者的营养状况和需求，制定合理的营养支持方案，并监测治疗效果。</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对于病情稳定的患者，进行早期的康复训练，促进患者的功能恢复。</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7091" r="1709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0720" r="2072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与患者及其家属进行及时、有效的沟通，了解患者的需求和心理状况。</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沟通与交流</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关注患者的情绪变化，给予患者心理支持和安慰，帮助其缓解焦虑、恐惧等不良情绪。</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情绪支持</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鼓励家属探视患者，给予家庭支持，减轻患者的孤独感和无助感。</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家庭支持</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对于康复期的患者，进行心理疏导和康复指导，促进患者的全面康复。</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康复心理护理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重症监测与护理技术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总结词：实时监测</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详细描述：生命体征监测是ICU护理中的基础工作，包括心率、血压、呼吸、体温等指标的实时监测，以便及时发现异常情况并采取相应措施。</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总结词：重要性</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详细描述：生命体征监测对于评估患者的病情状况和治疗效果具有重要意义，能够为医生提供准确的临床数据，有助于制定更加精准的治疗方案。</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总结词：注意事项</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详细描述：在生命体征监测过程中，要确保监测设备的准确性和可靠性，定期校准和检查设备，同时密切观察患者的反应和症状，及时发现并处理异常情况。</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生命体征监测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导管的种类和用途</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导管种类繁多，包括输液导管、引流导管、尿管等，每种导管都有不同的使用方法和注意事项。在护理过程中，要了解不同导管的用途和操作方法，确保导管的正确使用和维护。</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导管的清洁与消毒</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导管是患者的重要通道，需要定期清洁和消毒，以预防感染和其他并发症的发生。在清洁和消毒过程中，要遵循严格的消毒程序和操作规范，确保导管的清洁和安全使用。</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导管的固定与维护</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导管的固定和维护对于防止导管脱落和保证导管的使用效果非常重要。在固定和维护过程中，要选择适当的固定方式，定期检查导管的通畅性和使用效果，及时处理异常情况。</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导管护理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呼吸机的工作原理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呼吸机是一种重要的辅助呼吸设备，能够为患者提供必要的氧气和帮助患者呼吸。了解呼吸机的工作原理和使用方法是ICU护理人员必备的技能之一。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38" r="249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呼吸机使用与护理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呼吸机的适应症与禁忌症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呼吸机适用于各种原因引起的呼吸衰竭或呼吸困难的患者，但在使用过程中也存在一些禁忌症和注意事项。护理人员要了解患者的病情和适应症，避免禁忌症的发生。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呼吸机使用与护理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https://d.book118.com/006040242032010040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2024-09-06T09:34:13.791</cp:lastPrinted>
  <dcterms:created xsi:type="dcterms:W3CDTF">2024-09-06T01:34:13Z</dcterms:created>
  <dcterms:modified xsi:type="dcterms:W3CDTF">2024-09-06T01:34:15Z</dcterms:modified>
</cp:coreProperties>
</file>