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D4CC26-55E0-4B7F-BA68-FC891CF76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3FE879-C6E5-45C7-9F4B-C0D8CFBBF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86DD0C-F053-4CA3-9573-CC6C543585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A2E4DA-754D-43EE-B012-2DB45C1FAD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52AA7B-6F5E-4894-B7E6-8B6B6521D3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0C12A4-9ADE-4E31-98F2-B9D79FDE11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00CC65-7932-408A-98F7-98B6B74047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F28E89-73AD-47B6-ACA3-3141E24AB5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EECA3C-E5AB-4DA1-9525-5E077CB05E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C913B-A5D2-45E3-B4CA-5D42932CF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79D0F0-BFB4-447D-9F85-2DD7EEA0B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041044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儿童语言发育迟缓的护理问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儿童语言发育迟缓的原因及影响因素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护理评估与诊断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护理措施与干预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家庭护理与教育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护理效果评价与长期随访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提高对儿童语言发育迟缓的认识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阐述儿童语言发育迟缓的重要性，增加家长和医护人员对该问题的关注。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探讨护理干预措施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分析儿童语言发育迟缓的原因和影响因素，提出相应的护理干预措施，以促进儿童语言能力的恢复和发展。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儿童语言发育迟缓是指儿童在预期的时间内未能达到与其年龄相应的语言发展水平，表现为语言表达、理解或交流能力上的障碍。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儿童语言发育迟缓的表现和原因，可分为表达性语言障碍、感受性语言障碍和混合性语言障碍等类型。其中，表达性语言障碍主要表现为语言表达能力的受损，感受性语言障碍则主要表现为语言理解能力的障碍，而混合性语言障碍则兼具两者特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语言发育迟缓的定义和分类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儿童语言发育迟缓的原因及影响因素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患有听力障碍的儿童无法准确接收和理解语音信息，从而影响了语言能力的发展。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听力障碍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智力障碍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发音器官异常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479" r="1547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智力障碍可能导致儿童在理解、表达和运用语言方面存在困难。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发音器官的结构或功能异常，如唇裂、腭裂等，可能导致儿童发音不清或无法发音。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如自闭症、焦虑、抑郁等情绪障碍，可能影响儿童与他人的交流和沟通，从而阻碍语言能力的发展。</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情绪障碍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学习障碍可能导致儿童在阅读、写作和表达等方面存在困难，进而影响语言能力的发展。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学习障碍</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如多动症、攻击性行为等问题，可能影响儿童在课堂学习和社交互动中的表现，从而间接影响语言能力的发展。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行为问题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家庭环境</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家庭环境中的语言环境、家长的教育方式和态度等，对儿童的语言发展具有重要影响。缺乏语言刺激和支持的家庭环境可能导致儿童语言发育迟缓。</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083" r="130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教育环境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学校教育环境的质量、教师的教育方法和态度等，也会影响儿童的语言发展。不良的教育环境可能导致儿童语言学习困难。</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社会文化环境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社会文化环境对儿童的语言发展有不同的期望和要求。在某些文化中，对儿童的语言表达和交流能力的要求可能更高，而在其他文化中则可能更注重儿童的听话和服从能力。这种差异可能导致不同文化背景下的儿童在语言发展上存在差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护理评估与诊断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了解儿童的家庭背景和语言环境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收集儿童的家庭背景、语言环境等信息，以便更准确地评估其语言发育状况。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观察儿童的语言表达和理解能力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通过与儿童交流、观察其表达和理解语言的能力，初步评估其语言发育水平。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使用标准化评估工具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运用专业的语言发育评估量表，对儿童的语言发育进行全面、客观的评估。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评估儿童语言发育水平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根据评估结果，判断儿童是否存在语言发育迟缓，以及迟缓的类型和程度。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分析评估结果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根据症状表现，将语言发育迟缓分为表达性语言障碍、感受性语言障碍和混合性语言障碍等类型。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区分不同类型的语言发育迟缓</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根据儿童的实际语言能力和年龄发育标准，判断其语言发育迟缓的严重程度。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判断迟缓程度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确定语言发育迟缓的类型和程度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制定个性化的护理计划</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设定护理目标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根据儿童的具体情况，设定明确的、可实现的短期和长期护理目标。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制定护理措施</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针对儿童的语言发育迟缓类型和程度，制定相应的护理措施，如提供丰富的语言环境、进行语言训练等。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定期评估和调整护理计划</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在实施护理计划的过程中，定期评估儿童的语言发育状况，并根据评估结果及时调整护理计划和措施。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https://d.book118.com/006041044012010104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2024-09-29T14:05:56.244</cp:lastPrinted>
  <dcterms:created xsi:type="dcterms:W3CDTF">2024-09-29T06:05:56Z</dcterms:created>
  <dcterms:modified xsi:type="dcterms:W3CDTF">2024-09-29T06:05:58Z</dcterms:modified>
</cp:coreProperties>
</file>