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42224-5587-4624-AF99-FCF24743C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14D7A-7C41-4534-A310-E2E594745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6101A-42EB-46DE-9ED2-F78CF93B3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E539B-48F5-43C6-8BBC-BABBC933A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252638-7486-4A60-88EA-D53BB2D0D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03F90-F965-4146-9563-0125F5EED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75F7FD-7369-42CD-960C-980488C2B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B21B3-CCBA-4814-9532-4FB39B126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97EC3-207D-4274-B9E7-D75770A1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A5BFF-C535-4A4B-AF4D-70A60C4F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FAE91-DC61-4701-8DC3-2311B4507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430341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总经理工作述职报告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市场拓展与战略规划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内部管理优化与提升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财务管理与风险控制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个人能力提升与自我反思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制定并执行公司战略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根据市场环境变化和公司实际情况，制定并调整公司发展战略，明确业务方向和目标。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优化组织结构和流程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针对公司运营中存在的问题，对组织结构和流程进行优化，提高管理效率和执行力。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重视人才培养和引进，通过培训和激励机制提高团队整体素质和凝聚力。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积极招聘优秀人才，加强内部培训和选拔，为公司发展提供人才保障。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人才引进和培养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倡导积极向上的团队文化，增强员工归属感和责任感，提高团队协作效率。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建立科学合理的激励机制，激发员工工作积极性和创造力，提高员工满意度和忠诚度。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团队建设及优化情况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通过拓展市场、提高产品质量和服务水平等措施，实现营业收入稳步增长。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691" r="869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16" b="141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加强成本控制和风险管理，提高公司盈利能力和抗风险能力。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利润水平提升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加大市场推广力度，提高品牌知名度和美誉度，扩大市场份额。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市场份额扩大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业绩完成情况分析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加强客户关系维护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定期与客户沟通交流，了解客户需求和反馈，及时解决客户问题，增强客户黏性。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提升产品质量和创新能力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加大产品研发和创新投入，提高产品质量和技术含量，满足客户个性化需求。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优化客户服务流程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简化客户服务流程，提高服务响应速度和效率，提升客户体验。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客户满意度提升举措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市场拓展与战略规划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通过多渠道营销和精准定位，新客户数量增长显著，客户结构更加多元化。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新客户增长情况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成功推出多款新产品，市场反响热烈，销售额稳步增长。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新产品推广效果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积极拓展新区域市场，扩大市场份额，提升品牌影响力。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新区域拓展情况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新市场开发成果汇报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根据竞争对手情况，调整自身竞争策略，包括产品差异化、价格策略、渠道优化等。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对主要竞争对手进行深入分析，包括其产品特点、市场份额、营销策略等。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积极寻求与竞争对手的合作机会，共同开拓市场，实现互利共赢。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竞争对手分析及对策制定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通过统一的品牌形象设计和传播，提升品牌知名度和美誉度。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208" r="26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利用多种宣传渠道，包括广告、公关、社交媒体等，扩大品牌传播范围。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对各项营销活动进行效果评估，及时调整策略，提高营销效率。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品牌推广及宣传策略实施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战略规划制定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为实现发展目标，制定具体的战略规划，包括产品创新、市场拓展、组织优化等。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结合行业发展趋势和市场调研结果，对未来市场进行预测和分析。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发展目标设定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根据市场预测和公司实际情况，设定明确的发展目标，包括市场份额、销售额、客户满意度等。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未来发展规划与目标设定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内部管理优化与提升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86" r="32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12" r="26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根据企业战略发展需要，对组织架构进行了全面梳理和调整，实现了扁平化管理，提高了决策效率。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通过岗位分析、人才盘点等手段，对人员配置进行了优化，实现了人岗匹配，提升了员工整体绩效。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组织架构调整及人员配置优化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对企业内部各项流程进行了全面梳理，找出了流程瓶颈和问题，通过流程再造和优化，提高了工作效率。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加大了企业信息化建设投入，实现了办公自动化、生产管理自动化等，进一步提升了工作效率。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流程改进和效率提升举措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信息化建设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流程梳理与优化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建立了以企业愿景、使命、价值观为核心的企业文化体系，营造了积极向上的企业氛围。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企业文化活动丰富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组织开展了丰富多彩的企业文化活动，如年会、运动会、文艺汇演等，增强了员工的归属感和凝聚力。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企业文化建设成果分享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https://d.book118.com/006043034102010035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2024-09-05T04:15:25.512</cp:lastPrinted>
  <dcterms:created xsi:type="dcterms:W3CDTF">2024-09-04T20:15:25Z</dcterms:created>
  <dcterms:modified xsi:type="dcterms:W3CDTF">2024-09-04T20:15:27Z</dcterms:modified>
</cp:coreProperties>
</file>