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FE560-8FB5-41FC-AA31-E8C53DFBA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70919-33AE-4D11-AD90-8AF2E38B6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0C478-DA79-483F-B20F-F5693C5A1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8A750-8C2C-4143-8E6F-BAB922C53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ED202A-FE2D-4A5A-AF43-7F739A49C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717530-B452-4218-9F8E-882FD01E8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A51F88-0B31-461B-9A8C-22FB9DBD6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EA358-5515-496D-A3CF-A0817E6C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36E4C-0DE5-400D-9B58-FAFDE8772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0A95D-D2C8-46CD-ADD9-2C1942F4F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B073C-70DE-46BE-9D44-86AAE664D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4314003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裱花师职业规划书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800879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7187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裱花师职业技能提升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实践经验积累与行业认知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个人品牌建设与宣传推广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职场心态调整与自我管理能力提升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目标设定与持续跟进实施计划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职业规划背景与目的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烘焙行业近年来快速发展，市场规模不断扩大，消费者对烘焙产品的需求也在不断增加，为裱花师职业发展提供了广阔的空间。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裱花师是烘焙行业中不可或缺的一环，主要负责烘焙产品的装饰和美化，需要具备创意、审美、手工技能等多方面的能力。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随着消费者对烘焙产品品质要求的提高，对裱花师的技能要求也越来越高，具备专业技能和经验的裱花师受到市场的青睐。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裱花师职业背景介绍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提升职业技能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通过规划学习和实践，提高裱花技能和创意水平，满足市场需求，提升职业竞争力。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实现职业目标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明确职业发展方向和目标，制定可行的计划，逐步实现自己的职业梦想。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通过规划自己的职业生涯，使自己在工作中得到更多的成就感和满足感，提高职业满意度和幸福感。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中期目标（3-5年）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提升裱花技能和创意水平，参加专业培训和比赛，扩大人脉圈，寻求晋升机会。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长期目标（5年以上）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成为行业内的专家或领袖，创立自己的品牌或工作室，传承和推广裱花艺术。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短期目标（1-2年）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学习基础裱花技能，积累实践经验，了解市场需求和趋势，建立人脉关系。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职业规划时间轴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裱花师职业技能提升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裱花基础手法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熟练掌握各种裱花基础手法，如挤、拉、挑、勾等，能够制作出不同形状和纹理的裱花作品。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色彩搭配与运用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学习色彩搭配原理，掌握不同色彩之间的搭配和运用技巧，使裱花作品更加美观、协调。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花边与字体设计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学习不同风格的花边和字体设计方法，能够根据客户需求进行个性化设计。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基础技能学习与掌握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掌握复杂花卉如牡丹、菊花等的制作方法，注重形态逼真和细节处理。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复杂花卉制作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083" b="15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主题场景设计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83" r="1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立体造型与空间感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能够根据节日、庆典等主题进行场景设计，制作出富有创意和氛围感的裱花作品。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学习立体造型和空间感的塑造技巧，使裱花作品更加生动、立体。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高级技能进阶与突破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关注行业新材料和新工艺的发展动态，及时学习和掌握新技术，提升自身竞争力。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新材料与新工艺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欣赏国内外优秀裱花师的作品，汲取灵感，拓宽设计思路。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国内外优秀作品欣赏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积极参加各类裱花培训和比赛，与同行交流学习，不断提升自己的技能水平。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参加培训与比赛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持续学习与行业动态关注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实践经验积累与行业认知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实践机会寻找与把握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寻找实践机会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主动搜索、了解行业内外相关实践机会，如参与实际项目、比赛、展览等。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把握实践机会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积极报名、投递简历，争取更多实践机会，同时根据自身能力合理安排时间，确保充分参与实践。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参加行业会议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关注行业会议信息，如烘焙展、技术研讨会等，争取参加机会，了解行业最新动态和技术发展趋势。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加入行业组织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积极参与行业组织，如烘焙协会、技术学会等，与同行交流经验，拓展人脉资源。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行业交流活动参与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https://d.book118.com/006043140030010035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2024-09-04T19:11:43.962</cp:lastPrinted>
  <dcterms:created xsi:type="dcterms:W3CDTF">2024-09-04T11:11:43Z</dcterms:created>
  <dcterms:modified xsi:type="dcterms:W3CDTF">2024-09-04T11:11:46Z</dcterms:modified>
</cp:coreProperties>
</file>