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42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01DD5-F6C3-4E17-A163-AD3C58BEB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1C8E7-9E15-4AEC-AF66-2664F8290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0B62C-1486-4F35-B52C-68DC39487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F4D819-EC73-4626-A0DC-4B6E2B3BD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D9394-5616-4119-999D-821FDB5E8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A0CEAA-AA1B-47CF-9CCB-DF1E503E9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B9C886-BA76-44E9-8195-227FF965C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C18F9-9D50-435E-BC7C-604311584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2F376-EA3B-41D3-91C2-105ABEA81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B16DD-5B0C-4786-A4D3-8EFA7F276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76111-02DA-4999-8757-C6DC05FD5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418" r:id="rId2"/>
    <p:sldLayoutId id="2147492419" r:id="rId3"/>
    <p:sldLayoutId id="2147492420" r:id="rId4"/>
    <p:sldLayoutId id="2147492421" r:id="rId5"/>
    <p:sldLayoutId id="2147492422" r:id="rId6"/>
    <p:sldLayoutId id="2147492423" r:id="rId7"/>
    <p:sldLayoutId id="2147492424" r:id="rId8"/>
    <p:sldLayoutId id="2147492425" r:id="rId9"/>
    <p:sldLayoutId id="2147492426" r:id="rId10"/>
    <p:sldLayoutId id="214749242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5015223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会计基础第一章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,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会计概述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会计要素和会计科目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会计账户和复式记账法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会计凭证和账簿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会计核算程序和财务报告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会计概述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会计的定义和功能</a:t>
            </a:r>
            <a:endParaRPr lang="zh-CN" altLang="en-US"/>
          </a:p>
        </p:txBody>
      </p:sp>
      <p:sp>
        <p:nvSpPr>
          <p:cNvPr id="104895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会计的对象：会计的对象是企业的经济活动，包括资金、物资、债权债务等。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会计的定义：会计是对经济活动进行计量、记录、分析和报告的过程，以提供决策支持。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会计的功能：会计具有核算、监督、预测、决策、评价等功能，为企业经营管理提供重要依据。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会计的核算方法：会计采用复式记账法，通过借贷记账法记录经济活动。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会计的起源和发展</a:t>
            </a:r>
            <a:endParaRPr lang="zh-CN" altLang="en-US"/>
          </a:p>
        </p:txBody>
      </p:sp>
      <p:sp>
        <p:nvSpPr>
          <p:cNvPr id="104901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古代会计：起源于古代埃及、巴比伦、印度和中国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中世纪会计：在欧洲中世纪，会计主要用于记录和计算财产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近代会计：15世纪，意大利复式记账法的出现标志着近代会计的诞生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当代会计：20世纪初，美国会计准则委员会成立，标志着现代会计体系的形成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会计的分类和组织结构</a:t>
            </a:r>
            <a:endParaRPr lang="zh-CN" altLang="en-US"/>
          </a:p>
        </p:txBody>
      </p:sp>
      <p:sp>
        <p:nvSpPr>
          <p:cNvPr id="10490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会计分类：财务会计和管理会计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财务会计：记录和报告企业的财务状况和经营成果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管理会计：为企业内部管理提供决策支持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组织结构：会计部门、财务部门、审计部门等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会计要素和会计科目</a:t>
            </a:r>
            <a:endParaRPr lang="zh-CN" altLang="en-US">
              <a:sym typeface="+mn-lt"/>
            </a:endParaRPr>
          </a:p>
        </p:txBody>
      </p:sp>
      <p:sp>
        <p:nvSpPr>
          <p:cNvPr id="10491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会计要素的定义和分类</a:t>
            </a:r>
            <a:endParaRPr lang="zh-CN" altLang="en-US"/>
          </a:p>
        </p:txBody>
      </p:sp>
      <p:sp>
        <p:nvSpPr>
          <p:cNvPr id="1049168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70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负债：指企业因过去的交易或事项形成的现时义务，需要企业以资产或劳务进行偿还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72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74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会计要素：指会计核算的基本单位，包括资产、负债、所有者权益、收入、费用和利润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76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78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资产：指企业拥有或控制的能够带来经济利益的资源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180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82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0">
                <a:latin typeface="+mn-ea"/>
                <a:ea typeface="+mn-ea"/>
                <a:sym typeface="+mn-ea"/>
              </a:rPr>
              <a:t>利润：指企业在一定会计期间的经营成果，包括营业利润、利润总额和净利润</a:t>
            </a:r>
            <a:endParaRPr lang="zh-CN" altLang="en-US" sz="1600" b="0">
              <a:latin typeface="+mn-ea"/>
              <a:ea typeface="+mn-ea"/>
              <a:sym typeface="+mn-ea"/>
            </a:endParaRPr>
          </a:p>
        </p:txBody>
      </p:sp>
      <p:sp>
        <p:nvSpPr>
          <p:cNvPr id="1049184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86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收入：指企业在日常活动中形成的、会导致所有者权益增加的、与所有者投入资本无关的经济利益的总流入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88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190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费用：指企业在日常活动中发生的、会导致所有者权益减少的、与向所有者分配利润无关的经济利益的总流出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192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194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所有者权益：指企业所有者对企业的剩余权益，包括实收资本、资本公积、盈余公积和未分配利润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会计科目的定义和分类</a:t>
            </a:r>
            <a:endParaRPr lang="zh-CN" altLang="en-US"/>
          </a:p>
        </p:txBody>
      </p:sp>
      <p:sp>
        <p:nvSpPr>
          <p:cNvPr id="1049230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32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资产类科目：包括现金、银行存款、应收账款、存货等，反映企业拥有的经济资源和权利。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34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36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会计科目的定义：会计科目是会计核算的基本要素之一，是对会计对象具体内容的分类和名称。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38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40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会计科目的分类：会计科目可以分为资产类、负债类、所有者权益类、成本类、损益类等五大类。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42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44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损益类科目：包括主营业务收入、主营业务成本、销售费用等，反映企业在一定时期内的经营成果。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46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48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所有者权益类科目：包括实收资本、资本公积、盈余公积等，反映企业所有者对企业的权利和利益。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50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252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成本类科目：包括生产成本、制造费用等，反映企业为生产产品或提供劳务而发生的各种耗费。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254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256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负债类科目：包括应付账款、短期借款、长期借款等，反映企业所承担的经济责任和义务。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会计科目的设置和使用</a:t>
            </a:r>
            <a:endParaRPr lang="zh-CN" altLang="en-US"/>
          </a:p>
        </p:txBody>
      </p:sp>
      <p:sp>
        <p:nvSpPr>
          <p:cNvPr id="104929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会计科目的设置原则：明确、实用、简洁、规范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会计科目的分类：资产类、负债类、所有者权益类、成本类、损益类等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会计科目的使用方法：根据企业实际情况，选择合适的会计科目进行记账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会计科目的调整：根据企业业务变化，对会计科目进行适当调整和优化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会计账户和复式记账法</a:t>
            </a:r>
            <a:endParaRPr lang="zh-CN" altLang="en-US">
              <a:sym typeface="+mn-lt"/>
            </a:endParaRPr>
          </a:p>
        </p:txBody>
      </p:sp>
      <p:sp>
        <p:nvSpPr>
          <p:cNvPr id="10493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会计账户的定义和分类</a:t>
            </a:r>
            <a:endParaRPr lang="zh-CN" altLang="en-US"/>
          </a:p>
        </p:txBody>
      </p:sp>
      <p:sp>
        <p:nvSpPr>
          <p:cNvPr id="104938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分类：根据会计科目的不同，可以分为资产类账户、负债类账户、所有者权益类账户、成本类账户、损益类账户等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会计账户：用于记录和反映企业经济活动的账户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定义：会计账户是按照会计科目设置的，用于分类、汇总和反映企业经济活动的账户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作用：会计账户是进行会计核算的基础，是编制会计报表的重要依据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https://d.book118.com/006050152232010031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会计基础第一章</vt:lpstr>
      <vt:lpstr>目录</vt:lpstr>
      <vt:lpstr>单击添加章节标题</vt:lpstr>
      <vt:lpstr>会计概述</vt:lpstr>
      <vt:lpstr>会计的定义和功能</vt:lpstr>
      <vt:lpstr>会计的起源和发展</vt:lpstr>
      <vt:lpstr>会计的分类和组织结构</vt:lpstr>
      <vt:lpstr>会计要素和会计科目</vt:lpstr>
      <vt:lpstr>会计要素的定义和分类</vt:lpstr>
      <vt:lpstr>会计科目的定义和分类</vt:lpstr>
      <vt:lpstr>会计科目的设置和使用</vt:lpstr>
      <vt:lpstr>会计账户和复式记账法</vt:lpstr>
      <vt:lpstr>会计账户的定义和分类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2024-08-30T17:00:55.181</cp:lastPrinted>
  <dcterms:created xsi:type="dcterms:W3CDTF">2024-08-30T09:00:55Z</dcterms:created>
  <dcterms:modified xsi:type="dcterms:W3CDTF">2024-08-30T09:00:57Z</dcterms:modified>
</cp:coreProperties>
</file>