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BE97B-AD28-465D-A734-6AF9A1FF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A05B7-F493-40F6-AA59-1AEBC6D4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C8010-C4BD-4A1F-9A5C-E683B00A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E2F73-E4E5-44C5-89C1-367AB32D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BB58A-CFE2-4A0C-826B-CE53F19E1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68A4F-9ADD-4506-B4C6-6BEDA771B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EB526-4069-457D-A376-E7E65791F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94FDC-EC05-4CA0-94A3-94DE44A2F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61AC0-5E47-47D6-AAC2-46051961E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0FAEA-3B3D-4A9C-B5D5-CF5697D0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4DBB4-6995-4375-ADF1-71D22E0F4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33826" name=""/>
          <p:cNvSpPr/>
          <p:nvPr/>
        </p:nvSpPr>
        <p:spPr>
          <a:xfrm>
            <a:off x="4760912" y="20638"/>
            <a:ext cx="443865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0">
            <a:noFill/>
            <a:prstDash val="solid"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333827" name=""/>
          <p:cNvGrpSpPr/>
          <p:nvPr/>
        </p:nvGrpSpPr>
        <p:grpSpPr>
          <a:xfrm>
            <a:off x="4572000" y="28575"/>
            <a:ext cx="4756150" cy="4338638"/>
            <a:chOff x="2918" y="18"/>
            <a:chExt cx="2958" cy="2699"/>
          </a:xfrm>
        </p:grpSpPr>
        <p:sp>
          <p:nvSpPr>
            <p:cNvPr id="333828" name=""/>
            <p:cNvSpPr/>
            <p:nvPr/>
          </p:nvSpPr>
          <p:spPr>
            <a:xfrm>
              <a:off x="3060" y="18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29" name=""/>
            <p:cNvSpPr/>
            <p:nvPr/>
          </p:nvSpPr>
          <p:spPr>
            <a:xfrm>
              <a:off x="2918" y="18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0" name=""/>
            <p:cNvSpPr/>
            <p:nvPr/>
          </p:nvSpPr>
          <p:spPr>
            <a:xfrm>
              <a:off x="3621" y="1287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1" name=""/>
            <p:cNvSpPr/>
            <p:nvPr/>
          </p:nvSpPr>
          <p:spPr>
            <a:xfrm>
              <a:off x="3403" y="1403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2" name=""/>
            <p:cNvSpPr/>
            <p:nvPr/>
          </p:nvSpPr>
          <p:spPr>
            <a:xfrm>
              <a:off x="3272" y="645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3" name=""/>
            <p:cNvSpPr/>
            <p:nvPr/>
          </p:nvSpPr>
          <p:spPr>
            <a:xfrm>
              <a:off x="4046" y="1545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4" name=""/>
            <p:cNvSpPr/>
            <p:nvPr/>
          </p:nvSpPr>
          <p:spPr>
            <a:xfrm>
              <a:off x="5173" y="1024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5" name=""/>
            <p:cNvSpPr/>
            <p:nvPr/>
          </p:nvSpPr>
          <p:spPr>
            <a:xfrm>
              <a:off x="5340" y="1004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6" name=""/>
            <p:cNvSpPr/>
            <p:nvPr/>
          </p:nvSpPr>
          <p:spPr>
            <a:xfrm>
              <a:off x="5325" y="1201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7" name=""/>
            <p:cNvSpPr/>
            <p:nvPr/>
          </p:nvSpPr>
          <p:spPr>
            <a:xfrm>
              <a:off x="5001" y="1378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8" name=""/>
            <p:cNvSpPr/>
            <p:nvPr/>
          </p:nvSpPr>
          <p:spPr>
            <a:xfrm>
              <a:off x="5077" y="1540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39" name=""/>
            <p:cNvSpPr/>
            <p:nvPr/>
          </p:nvSpPr>
          <p:spPr>
            <a:xfrm>
              <a:off x="5042" y="1656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0" name=""/>
            <p:cNvSpPr/>
            <p:nvPr/>
          </p:nvSpPr>
          <p:spPr>
            <a:xfrm>
              <a:off x="5421" y="1464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3841" name=""/>
          <p:cNvGrpSpPr/>
          <p:nvPr/>
        </p:nvGrpSpPr>
        <p:grpSpPr>
          <a:xfrm>
            <a:off x="554038" y="36512"/>
            <a:ext cx="7891462" cy="6821488"/>
            <a:chOff x="349" y="23"/>
            <a:chExt cx="4971" cy="4297"/>
          </a:xfrm>
        </p:grpSpPr>
        <p:sp>
          <p:nvSpPr>
            <p:cNvPr id="333842" name=""/>
            <p:cNvSpPr/>
            <p:nvPr/>
          </p:nvSpPr>
          <p:spPr>
            <a:xfrm>
              <a:off x="384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3" name=""/>
            <p:cNvSpPr/>
            <p:nvPr/>
          </p:nvSpPr>
          <p:spPr>
            <a:xfrm>
              <a:off x="38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4" name=""/>
            <p:cNvSpPr/>
            <p:nvPr/>
          </p:nvSpPr>
          <p:spPr>
            <a:xfrm>
              <a:off x="38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5" name=""/>
            <p:cNvSpPr/>
            <p:nvPr/>
          </p:nvSpPr>
          <p:spPr>
            <a:xfrm>
              <a:off x="38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6" name=""/>
            <p:cNvSpPr/>
            <p:nvPr/>
          </p:nvSpPr>
          <p:spPr>
            <a:xfrm>
              <a:off x="38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7" name=""/>
            <p:cNvSpPr/>
            <p:nvPr/>
          </p:nvSpPr>
          <p:spPr>
            <a:xfrm>
              <a:off x="38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8" name=""/>
            <p:cNvSpPr/>
            <p:nvPr/>
          </p:nvSpPr>
          <p:spPr>
            <a:xfrm>
              <a:off x="38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49" name=""/>
            <p:cNvSpPr/>
            <p:nvPr/>
          </p:nvSpPr>
          <p:spPr>
            <a:xfrm>
              <a:off x="38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0" name=""/>
            <p:cNvSpPr/>
            <p:nvPr/>
          </p:nvSpPr>
          <p:spPr>
            <a:xfrm>
              <a:off x="38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1" name=""/>
            <p:cNvSpPr/>
            <p:nvPr/>
          </p:nvSpPr>
          <p:spPr>
            <a:xfrm>
              <a:off x="38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2" name=""/>
            <p:cNvSpPr/>
            <p:nvPr/>
          </p:nvSpPr>
          <p:spPr>
            <a:xfrm>
              <a:off x="38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3" name=""/>
            <p:cNvSpPr/>
            <p:nvPr/>
          </p:nvSpPr>
          <p:spPr>
            <a:xfrm>
              <a:off x="384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4" name=""/>
            <p:cNvSpPr/>
            <p:nvPr/>
          </p:nvSpPr>
          <p:spPr>
            <a:xfrm>
              <a:off x="82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5" name=""/>
            <p:cNvSpPr/>
            <p:nvPr/>
          </p:nvSpPr>
          <p:spPr>
            <a:xfrm>
              <a:off x="82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6" name=""/>
            <p:cNvSpPr/>
            <p:nvPr/>
          </p:nvSpPr>
          <p:spPr>
            <a:xfrm>
              <a:off x="82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7" name=""/>
            <p:cNvSpPr/>
            <p:nvPr/>
          </p:nvSpPr>
          <p:spPr>
            <a:xfrm>
              <a:off x="82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8" name=""/>
            <p:cNvSpPr/>
            <p:nvPr/>
          </p:nvSpPr>
          <p:spPr>
            <a:xfrm>
              <a:off x="82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59" name=""/>
            <p:cNvSpPr/>
            <p:nvPr/>
          </p:nvSpPr>
          <p:spPr>
            <a:xfrm>
              <a:off x="82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0" name=""/>
            <p:cNvSpPr/>
            <p:nvPr/>
          </p:nvSpPr>
          <p:spPr>
            <a:xfrm>
              <a:off x="82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1" name=""/>
            <p:cNvSpPr/>
            <p:nvPr/>
          </p:nvSpPr>
          <p:spPr>
            <a:xfrm>
              <a:off x="82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2" name=""/>
            <p:cNvSpPr/>
            <p:nvPr/>
          </p:nvSpPr>
          <p:spPr>
            <a:xfrm>
              <a:off x="82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3" name=""/>
            <p:cNvSpPr/>
            <p:nvPr/>
          </p:nvSpPr>
          <p:spPr>
            <a:xfrm>
              <a:off x="82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4" name=""/>
            <p:cNvSpPr/>
            <p:nvPr/>
          </p:nvSpPr>
          <p:spPr>
            <a:xfrm>
              <a:off x="82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5" name=""/>
            <p:cNvSpPr/>
            <p:nvPr/>
          </p:nvSpPr>
          <p:spPr>
            <a:xfrm>
              <a:off x="82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6" name=""/>
            <p:cNvSpPr/>
            <p:nvPr/>
          </p:nvSpPr>
          <p:spPr>
            <a:xfrm>
              <a:off x="127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7" name=""/>
            <p:cNvSpPr/>
            <p:nvPr/>
          </p:nvSpPr>
          <p:spPr>
            <a:xfrm>
              <a:off x="127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8" name=""/>
            <p:cNvSpPr/>
            <p:nvPr/>
          </p:nvSpPr>
          <p:spPr>
            <a:xfrm>
              <a:off x="127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69" name=""/>
            <p:cNvSpPr/>
            <p:nvPr/>
          </p:nvSpPr>
          <p:spPr>
            <a:xfrm>
              <a:off x="127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0" name=""/>
            <p:cNvSpPr/>
            <p:nvPr/>
          </p:nvSpPr>
          <p:spPr>
            <a:xfrm>
              <a:off x="127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1" name=""/>
            <p:cNvSpPr/>
            <p:nvPr/>
          </p:nvSpPr>
          <p:spPr>
            <a:xfrm>
              <a:off x="127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2" name=""/>
            <p:cNvSpPr/>
            <p:nvPr/>
          </p:nvSpPr>
          <p:spPr>
            <a:xfrm>
              <a:off x="127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3" name=""/>
            <p:cNvSpPr/>
            <p:nvPr/>
          </p:nvSpPr>
          <p:spPr>
            <a:xfrm>
              <a:off x="127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4" name=""/>
            <p:cNvSpPr/>
            <p:nvPr/>
          </p:nvSpPr>
          <p:spPr>
            <a:xfrm>
              <a:off x="127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5" name=""/>
            <p:cNvSpPr/>
            <p:nvPr/>
          </p:nvSpPr>
          <p:spPr>
            <a:xfrm>
              <a:off x="127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6" name=""/>
            <p:cNvSpPr/>
            <p:nvPr/>
          </p:nvSpPr>
          <p:spPr>
            <a:xfrm>
              <a:off x="127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7" name=""/>
            <p:cNvSpPr/>
            <p:nvPr/>
          </p:nvSpPr>
          <p:spPr>
            <a:xfrm>
              <a:off x="127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8" name=""/>
            <p:cNvSpPr/>
            <p:nvPr/>
          </p:nvSpPr>
          <p:spPr>
            <a:xfrm>
              <a:off x="1724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79" name=""/>
            <p:cNvSpPr/>
            <p:nvPr/>
          </p:nvSpPr>
          <p:spPr>
            <a:xfrm>
              <a:off x="172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0" name=""/>
            <p:cNvSpPr/>
            <p:nvPr/>
          </p:nvSpPr>
          <p:spPr>
            <a:xfrm>
              <a:off x="172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1" name=""/>
            <p:cNvSpPr/>
            <p:nvPr/>
          </p:nvSpPr>
          <p:spPr>
            <a:xfrm>
              <a:off x="172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2" name=""/>
            <p:cNvSpPr/>
            <p:nvPr/>
          </p:nvSpPr>
          <p:spPr>
            <a:xfrm>
              <a:off x="172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3" name=""/>
            <p:cNvSpPr/>
            <p:nvPr/>
          </p:nvSpPr>
          <p:spPr>
            <a:xfrm>
              <a:off x="172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4" name=""/>
            <p:cNvSpPr/>
            <p:nvPr/>
          </p:nvSpPr>
          <p:spPr>
            <a:xfrm>
              <a:off x="172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5" name=""/>
            <p:cNvSpPr/>
            <p:nvPr/>
          </p:nvSpPr>
          <p:spPr>
            <a:xfrm>
              <a:off x="172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6" name=""/>
            <p:cNvSpPr/>
            <p:nvPr/>
          </p:nvSpPr>
          <p:spPr>
            <a:xfrm>
              <a:off x="172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7" name=""/>
            <p:cNvSpPr/>
            <p:nvPr/>
          </p:nvSpPr>
          <p:spPr>
            <a:xfrm>
              <a:off x="172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8" name=""/>
            <p:cNvSpPr/>
            <p:nvPr/>
          </p:nvSpPr>
          <p:spPr>
            <a:xfrm>
              <a:off x="172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89" name=""/>
            <p:cNvSpPr/>
            <p:nvPr/>
          </p:nvSpPr>
          <p:spPr>
            <a:xfrm>
              <a:off x="1724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0" name=""/>
            <p:cNvSpPr/>
            <p:nvPr/>
          </p:nvSpPr>
          <p:spPr>
            <a:xfrm>
              <a:off x="216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1" name=""/>
            <p:cNvSpPr/>
            <p:nvPr/>
          </p:nvSpPr>
          <p:spPr>
            <a:xfrm>
              <a:off x="216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2" name=""/>
            <p:cNvSpPr/>
            <p:nvPr/>
          </p:nvSpPr>
          <p:spPr>
            <a:xfrm>
              <a:off x="216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3" name=""/>
            <p:cNvSpPr/>
            <p:nvPr/>
          </p:nvSpPr>
          <p:spPr>
            <a:xfrm>
              <a:off x="216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4" name=""/>
            <p:cNvSpPr/>
            <p:nvPr/>
          </p:nvSpPr>
          <p:spPr>
            <a:xfrm>
              <a:off x="216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5" name=""/>
            <p:cNvSpPr/>
            <p:nvPr/>
          </p:nvSpPr>
          <p:spPr>
            <a:xfrm>
              <a:off x="216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6" name=""/>
            <p:cNvSpPr/>
            <p:nvPr/>
          </p:nvSpPr>
          <p:spPr>
            <a:xfrm>
              <a:off x="216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7" name=""/>
            <p:cNvSpPr/>
            <p:nvPr/>
          </p:nvSpPr>
          <p:spPr>
            <a:xfrm>
              <a:off x="216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8" name=""/>
            <p:cNvSpPr/>
            <p:nvPr/>
          </p:nvSpPr>
          <p:spPr>
            <a:xfrm>
              <a:off x="216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899" name=""/>
            <p:cNvSpPr/>
            <p:nvPr/>
          </p:nvSpPr>
          <p:spPr>
            <a:xfrm>
              <a:off x="216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0" name=""/>
            <p:cNvSpPr/>
            <p:nvPr/>
          </p:nvSpPr>
          <p:spPr>
            <a:xfrm>
              <a:off x="216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1" name=""/>
            <p:cNvSpPr/>
            <p:nvPr/>
          </p:nvSpPr>
          <p:spPr>
            <a:xfrm>
              <a:off x="216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2" name=""/>
            <p:cNvSpPr/>
            <p:nvPr/>
          </p:nvSpPr>
          <p:spPr>
            <a:xfrm>
              <a:off x="262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3" name=""/>
            <p:cNvSpPr/>
            <p:nvPr/>
          </p:nvSpPr>
          <p:spPr>
            <a:xfrm>
              <a:off x="262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4" name=""/>
            <p:cNvSpPr/>
            <p:nvPr/>
          </p:nvSpPr>
          <p:spPr>
            <a:xfrm>
              <a:off x="262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5" name=""/>
            <p:cNvSpPr/>
            <p:nvPr/>
          </p:nvSpPr>
          <p:spPr>
            <a:xfrm>
              <a:off x="262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6" name=""/>
            <p:cNvSpPr/>
            <p:nvPr/>
          </p:nvSpPr>
          <p:spPr>
            <a:xfrm>
              <a:off x="262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7" name=""/>
            <p:cNvSpPr/>
            <p:nvPr/>
          </p:nvSpPr>
          <p:spPr>
            <a:xfrm>
              <a:off x="262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8" name=""/>
            <p:cNvSpPr/>
            <p:nvPr/>
          </p:nvSpPr>
          <p:spPr>
            <a:xfrm>
              <a:off x="262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09" name=""/>
            <p:cNvSpPr/>
            <p:nvPr/>
          </p:nvSpPr>
          <p:spPr>
            <a:xfrm>
              <a:off x="262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0" name=""/>
            <p:cNvSpPr/>
            <p:nvPr/>
          </p:nvSpPr>
          <p:spPr>
            <a:xfrm>
              <a:off x="262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1" name=""/>
            <p:cNvSpPr/>
            <p:nvPr/>
          </p:nvSpPr>
          <p:spPr>
            <a:xfrm>
              <a:off x="262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2" name=""/>
            <p:cNvSpPr/>
            <p:nvPr/>
          </p:nvSpPr>
          <p:spPr>
            <a:xfrm>
              <a:off x="262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3" name=""/>
            <p:cNvSpPr/>
            <p:nvPr/>
          </p:nvSpPr>
          <p:spPr>
            <a:xfrm>
              <a:off x="262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4" name=""/>
            <p:cNvSpPr/>
            <p:nvPr/>
          </p:nvSpPr>
          <p:spPr>
            <a:xfrm>
              <a:off x="3065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5" name=""/>
            <p:cNvSpPr/>
            <p:nvPr/>
          </p:nvSpPr>
          <p:spPr>
            <a:xfrm>
              <a:off x="306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6" name=""/>
            <p:cNvSpPr/>
            <p:nvPr/>
          </p:nvSpPr>
          <p:spPr>
            <a:xfrm>
              <a:off x="306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7" name=""/>
            <p:cNvSpPr/>
            <p:nvPr/>
          </p:nvSpPr>
          <p:spPr>
            <a:xfrm>
              <a:off x="306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8" name=""/>
            <p:cNvSpPr/>
            <p:nvPr/>
          </p:nvSpPr>
          <p:spPr>
            <a:xfrm>
              <a:off x="306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19" name=""/>
            <p:cNvSpPr/>
            <p:nvPr/>
          </p:nvSpPr>
          <p:spPr>
            <a:xfrm>
              <a:off x="306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0" name=""/>
            <p:cNvSpPr/>
            <p:nvPr/>
          </p:nvSpPr>
          <p:spPr>
            <a:xfrm>
              <a:off x="306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1" name=""/>
            <p:cNvSpPr/>
            <p:nvPr/>
          </p:nvSpPr>
          <p:spPr>
            <a:xfrm>
              <a:off x="306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2" name=""/>
            <p:cNvSpPr/>
            <p:nvPr/>
          </p:nvSpPr>
          <p:spPr>
            <a:xfrm>
              <a:off x="306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3" name=""/>
            <p:cNvSpPr/>
            <p:nvPr/>
          </p:nvSpPr>
          <p:spPr>
            <a:xfrm>
              <a:off x="306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4" name=""/>
            <p:cNvSpPr/>
            <p:nvPr/>
          </p:nvSpPr>
          <p:spPr>
            <a:xfrm>
              <a:off x="306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5" name=""/>
            <p:cNvSpPr/>
            <p:nvPr/>
          </p:nvSpPr>
          <p:spPr>
            <a:xfrm>
              <a:off x="3065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6" name=""/>
            <p:cNvSpPr/>
            <p:nvPr/>
          </p:nvSpPr>
          <p:spPr>
            <a:xfrm>
              <a:off x="351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7" name=""/>
            <p:cNvSpPr/>
            <p:nvPr/>
          </p:nvSpPr>
          <p:spPr>
            <a:xfrm>
              <a:off x="351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8" name=""/>
            <p:cNvSpPr/>
            <p:nvPr/>
          </p:nvSpPr>
          <p:spPr>
            <a:xfrm>
              <a:off x="351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29" name=""/>
            <p:cNvSpPr/>
            <p:nvPr/>
          </p:nvSpPr>
          <p:spPr>
            <a:xfrm>
              <a:off x="351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0" name=""/>
            <p:cNvSpPr/>
            <p:nvPr/>
          </p:nvSpPr>
          <p:spPr>
            <a:xfrm>
              <a:off x="351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1" name=""/>
            <p:cNvSpPr/>
            <p:nvPr/>
          </p:nvSpPr>
          <p:spPr>
            <a:xfrm>
              <a:off x="351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2" name=""/>
            <p:cNvSpPr/>
            <p:nvPr/>
          </p:nvSpPr>
          <p:spPr>
            <a:xfrm>
              <a:off x="351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3" name=""/>
            <p:cNvSpPr/>
            <p:nvPr/>
          </p:nvSpPr>
          <p:spPr>
            <a:xfrm>
              <a:off x="351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4" name=""/>
            <p:cNvSpPr/>
            <p:nvPr/>
          </p:nvSpPr>
          <p:spPr>
            <a:xfrm>
              <a:off x="351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5" name=""/>
            <p:cNvSpPr/>
            <p:nvPr/>
          </p:nvSpPr>
          <p:spPr>
            <a:xfrm>
              <a:off x="351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6" name=""/>
            <p:cNvSpPr/>
            <p:nvPr/>
          </p:nvSpPr>
          <p:spPr>
            <a:xfrm>
              <a:off x="351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7" name=""/>
            <p:cNvSpPr/>
            <p:nvPr/>
          </p:nvSpPr>
          <p:spPr>
            <a:xfrm>
              <a:off x="351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8" name=""/>
            <p:cNvSpPr/>
            <p:nvPr/>
          </p:nvSpPr>
          <p:spPr>
            <a:xfrm>
              <a:off x="396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39" name=""/>
            <p:cNvSpPr/>
            <p:nvPr/>
          </p:nvSpPr>
          <p:spPr>
            <a:xfrm>
              <a:off x="396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0" name=""/>
            <p:cNvSpPr/>
            <p:nvPr/>
          </p:nvSpPr>
          <p:spPr>
            <a:xfrm>
              <a:off x="396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1" name=""/>
            <p:cNvSpPr/>
            <p:nvPr/>
          </p:nvSpPr>
          <p:spPr>
            <a:xfrm>
              <a:off x="396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2" name=""/>
            <p:cNvSpPr/>
            <p:nvPr/>
          </p:nvSpPr>
          <p:spPr>
            <a:xfrm>
              <a:off x="396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3" name=""/>
            <p:cNvSpPr/>
            <p:nvPr/>
          </p:nvSpPr>
          <p:spPr>
            <a:xfrm>
              <a:off x="396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4" name=""/>
            <p:cNvSpPr/>
            <p:nvPr/>
          </p:nvSpPr>
          <p:spPr>
            <a:xfrm>
              <a:off x="396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5" name=""/>
            <p:cNvSpPr/>
            <p:nvPr/>
          </p:nvSpPr>
          <p:spPr>
            <a:xfrm>
              <a:off x="396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6" name=""/>
            <p:cNvSpPr/>
            <p:nvPr/>
          </p:nvSpPr>
          <p:spPr>
            <a:xfrm>
              <a:off x="396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7" name=""/>
            <p:cNvSpPr/>
            <p:nvPr/>
          </p:nvSpPr>
          <p:spPr>
            <a:xfrm>
              <a:off x="396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8" name=""/>
            <p:cNvSpPr/>
            <p:nvPr/>
          </p:nvSpPr>
          <p:spPr>
            <a:xfrm>
              <a:off x="396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49" name=""/>
            <p:cNvSpPr/>
            <p:nvPr/>
          </p:nvSpPr>
          <p:spPr>
            <a:xfrm>
              <a:off x="396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0" name=""/>
            <p:cNvSpPr/>
            <p:nvPr/>
          </p:nvSpPr>
          <p:spPr>
            <a:xfrm>
              <a:off x="4405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1" name=""/>
            <p:cNvSpPr/>
            <p:nvPr/>
          </p:nvSpPr>
          <p:spPr>
            <a:xfrm>
              <a:off x="440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2" name=""/>
            <p:cNvSpPr/>
            <p:nvPr/>
          </p:nvSpPr>
          <p:spPr>
            <a:xfrm>
              <a:off x="440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3" name=""/>
            <p:cNvSpPr/>
            <p:nvPr/>
          </p:nvSpPr>
          <p:spPr>
            <a:xfrm>
              <a:off x="440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4" name=""/>
            <p:cNvSpPr/>
            <p:nvPr/>
          </p:nvSpPr>
          <p:spPr>
            <a:xfrm>
              <a:off x="440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5" name=""/>
            <p:cNvSpPr/>
            <p:nvPr/>
          </p:nvSpPr>
          <p:spPr>
            <a:xfrm>
              <a:off x="440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6" name=""/>
            <p:cNvSpPr/>
            <p:nvPr/>
          </p:nvSpPr>
          <p:spPr>
            <a:xfrm>
              <a:off x="440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7" name=""/>
            <p:cNvSpPr/>
            <p:nvPr/>
          </p:nvSpPr>
          <p:spPr>
            <a:xfrm>
              <a:off x="440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8" name=""/>
            <p:cNvSpPr/>
            <p:nvPr/>
          </p:nvSpPr>
          <p:spPr>
            <a:xfrm>
              <a:off x="440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59" name=""/>
            <p:cNvSpPr/>
            <p:nvPr/>
          </p:nvSpPr>
          <p:spPr>
            <a:xfrm>
              <a:off x="440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0" name=""/>
            <p:cNvSpPr/>
            <p:nvPr/>
          </p:nvSpPr>
          <p:spPr>
            <a:xfrm>
              <a:off x="440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1" name=""/>
            <p:cNvSpPr/>
            <p:nvPr/>
          </p:nvSpPr>
          <p:spPr>
            <a:xfrm>
              <a:off x="4405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2" name=""/>
            <p:cNvSpPr/>
            <p:nvPr/>
          </p:nvSpPr>
          <p:spPr>
            <a:xfrm>
              <a:off x="485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3" name=""/>
            <p:cNvSpPr/>
            <p:nvPr/>
          </p:nvSpPr>
          <p:spPr>
            <a:xfrm>
              <a:off x="485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4" name=""/>
            <p:cNvSpPr/>
            <p:nvPr/>
          </p:nvSpPr>
          <p:spPr>
            <a:xfrm>
              <a:off x="485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5" name=""/>
            <p:cNvSpPr/>
            <p:nvPr/>
          </p:nvSpPr>
          <p:spPr>
            <a:xfrm>
              <a:off x="485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6" name=""/>
            <p:cNvSpPr/>
            <p:nvPr/>
          </p:nvSpPr>
          <p:spPr>
            <a:xfrm>
              <a:off x="485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7" name=""/>
            <p:cNvSpPr/>
            <p:nvPr/>
          </p:nvSpPr>
          <p:spPr>
            <a:xfrm>
              <a:off x="485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8" name=""/>
            <p:cNvSpPr/>
            <p:nvPr/>
          </p:nvSpPr>
          <p:spPr>
            <a:xfrm>
              <a:off x="485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69" name=""/>
            <p:cNvSpPr/>
            <p:nvPr/>
          </p:nvSpPr>
          <p:spPr>
            <a:xfrm>
              <a:off x="485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0" name=""/>
            <p:cNvSpPr/>
            <p:nvPr/>
          </p:nvSpPr>
          <p:spPr>
            <a:xfrm>
              <a:off x="485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1" name=""/>
            <p:cNvSpPr/>
            <p:nvPr/>
          </p:nvSpPr>
          <p:spPr>
            <a:xfrm>
              <a:off x="485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2" name=""/>
            <p:cNvSpPr/>
            <p:nvPr/>
          </p:nvSpPr>
          <p:spPr>
            <a:xfrm>
              <a:off x="485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3" name=""/>
            <p:cNvSpPr/>
            <p:nvPr/>
          </p:nvSpPr>
          <p:spPr>
            <a:xfrm>
              <a:off x="485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4" name=""/>
            <p:cNvSpPr/>
            <p:nvPr/>
          </p:nvSpPr>
          <p:spPr>
            <a:xfrm>
              <a:off x="530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5" name=""/>
            <p:cNvSpPr/>
            <p:nvPr/>
          </p:nvSpPr>
          <p:spPr>
            <a:xfrm>
              <a:off x="530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6" name=""/>
            <p:cNvSpPr/>
            <p:nvPr/>
          </p:nvSpPr>
          <p:spPr>
            <a:xfrm>
              <a:off x="530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7" name=""/>
            <p:cNvSpPr/>
            <p:nvPr/>
          </p:nvSpPr>
          <p:spPr>
            <a:xfrm>
              <a:off x="530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8" name=""/>
            <p:cNvSpPr/>
            <p:nvPr/>
          </p:nvSpPr>
          <p:spPr>
            <a:xfrm>
              <a:off x="530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79" name=""/>
            <p:cNvSpPr/>
            <p:nvPr/>
          </p:nvSpPr>
          <p:spPr>
            <a:xfrm>
              <a:off x="530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80" name=""/>
            <p:cNvSpPr/>
            <p:nvPr/>
          </p:nvSpPr>
          <p:spPr>
            <a:xfrm>
              <a:off x="530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81" name=""/>
            <p:cNvSpPr/>
            <p:nvPr/>
          </p:nvSpPr>
          <p:spPr>
            <a:xfrm>
              <a:off x="530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82" name=""/>
            <p:cNvSpPr/>
            <p:nvPr/>
          </p:nvSpPr>
          <p:spPr>
            <a:xfrm>
              <a:off x="530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83" name=""/>
            <p:cNvSpPr/>
            <p:nvPr/>
          </p:nvSpPr>
          <p:spPr>
            <a:xfrm>
              <a:off x="530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84" name=""/>
            <p:cNvSpPr/>
            <p:nvPr/>
          </p:nvSpPr>
          <p:spPr>
            <a:xfrm>
              <a:off x="530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85" name=""/>
            <p:cNvSpPr/>
            <p:nvPr/>
          </p:nvSpPr>
          <p:spPr>
            <a:xfrm>
              <a:off x="530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86" name=""/>
            <p:cNvSpPr/>
            <p:nvPr/>
          </p:nvSpPr>
          <p:spPr>
            <a:xfrm>
              <a:off x="349" y="3304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333987" name=""/>
          <p:cNvSpPr/>
          <p:nvPr>
            <p:ph type="ctrTitle"/>
          </p:nvPr>
        </p:nvSpPr>
        <p:spPr>
          <a:xfrm>
            <a:off x="685800" y="20574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33988" name=""/>
          <p:cNvSpPr/>
          <p:nvPr>
            <p:ph type="dt" sz="half" idx="2"/>
          </p:nvPr>
        </p:nvSpPr>
        <p:spPr>
          <a:xfrm>
            <a:off x="301625" y="62484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400"/>
          </a:p>
        </p:txBody>
      </p:sp>
      <p:sp>
        <p:nvSpPr>
          <p:cNvPr id="333989" name=""/>
          <p:cNvSpPr/>
          <p:nvPr>
            <p:ph type="ftr" sz="quarter" idx="3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A6D05BA5-D862-40EA-B899-7FA3399EBB8F}" type="footer">
              <a:rPr sz="1400"/>
              <a:t/>
            </a:fld>
            <a:endParaRPr sz="1400"/>
          </a:p>
        </p:txBody>
      </p:sp>
      <p:sp>
        <p:nvSpPr>
          <p:cNvPr id="333990" name=""/>
          <p:cNvSpPr/>
          <p:nvPr>
            <p:ph type="sldNum" sz="quarter" idx="4"/>
          </p:nvPr>
        </p:nvSpPr>
        <p:spPr>
          <a:xfrm>
            <a:off x="6553200" y="62484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67C18988-DF70-41C5-855A-1F04265F1B1A}" type="slidenum">
              <a:rPr sz="1400"/>
              <a:t>*</a:t>
            </a:fld>
            <a:endParaRPr sz="1400"/>
          </a:p>
        </p:txBody>
      </p:sp>
      <p:sp>
        <p:nvSpPr>
          <p:cNvPr id="333991" name=""/>
          <p:cNvSpPr/>
          <p:nvPr>
            <p:ph type="subTitle" idx="1"/>
          </p:nvPr>
        </p:nvSpPr>
        <p:spPr>
          <a:xfrm>
            <a:off x="1371600" y="3505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grpSp>
        <p:nvGrpSpPr>
          <p:cNvPr id="333992" name=""/>
          <p:cNvGrpSpPr/>
          <p:nvPr/>
        </p:nvGrpSpPr>
        <p:grpSpPr>
          <a:xfrm>
            <a:off x="152400" y="4724400"/>
            <a:ext cx="1685925" cy="1557338"/>
            <a:chOff x="96" y="2784"/>
            <a:chExt cx="1062" cy="981"/>
          </a:xfrm>
        </p:grpSpPr>
        <p:sp>
          <p:nvSpPr>
            <p:cNvPr id="333993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94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95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96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97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98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999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4000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4001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4002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4003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4004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4005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2B960D9-131E-4469-BAB0-6654F83D578F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01EE49D-C3E0-4DCC-98AF-E6351A15F385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EDA16B0-B4AE-4932-B4A0-32AC17CB3BBF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9FDBBD7-BC79-43B1-8FF8-EDAD8EDACAE9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332802" name=""/>
          <p:cNvGrpSpPr/>
          <p:nvPr/>
        </p:nvGrpSpPr>
        <p:grpSpPr>
          <a:xfrm>
            <a:off x="566738" y="0"/>
            <a:ext cx="7891462" cy="6821488"/>
            <a:chOff x="349" y="23"/>
            <a:chExt cx="4971" cy="4297"/>
          </a:xfrm>
        </p:grpSpPr>
        <p:sp>
          <p:nvSpPr>
            <p:cNvPr id="332803" name=""/>
            <p:cNvSpPr/>
            <p:nvPr/>
          </p:nvSpPr>
          <p:spPr>
            <a:xfrm>
              <a:off x="384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04" name=""/>
            <p:cNvSpPr/>
            <p:nvPr/>
          </p:nvSpPr>
          <p:spPr>
            <a:xfrm>
              <a:off x="38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05" name=""/>
            <p:cNvSpPr/>
            <p:nvPr/>
          </p:nvSpPr>
          <p:spPr>
            <a:xfrm>
              <a:off x="38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06" name=""/>
            <p:cNvSpPr/>
            <p:nvPr/>
          </p:nvSpPr>
          <p:spPr>
            <a:xfrm>
              <a:off x="38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07" name=""/>
            <p:cNvSpPr/>
            <p:nvPr/>
          </p:nvSpPr>
          <p:spPr>
            <a:xfrm>
              <a:off x="38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08" name=""/>
            <p:cNvSpPr/>
            <p:nvPr/>
          </p:nvSpPr>
          <p:spPr>
            <a:xfrm>
              <a:off x="38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09" name=""/>
            <p:cNvSpPr/>
            <p:nvPr/>
          </p:nvSpPr>
          <p:spPr>
            <a:xfrm>
              <a:off x="38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0" name=""/>
            <p:cNvSpPr/>
            <p:nvPr/>
          </p:nvSpPr>
          <p:spPr>
            <a:xfrm>
              <a:off x="38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1" name=""/>
            <p:cNvSpPr/>
            <p:nvPr/>
          </p:nvSpPr>
          <p:spPr>
            <a:xfrm>
              <a:off x="38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2" name=""/>
            <p:cNvSpPr/>
            <p:nvPr/>
          </p:nvSpPr>
          <p:spPr>
            <a:xfrm>
              <a:off x="38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3" name=""/>
            <p:cNvSpPr/>
            <p:nvPr/>
          </p:nvSpPr>
          <p:spPr>
            <a:xfrm>
              <a:off x="38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4" name=""/>
            <p:cNvSpPr/>
            <p:nvPr/>
          </p:nvSpPr>
          <p:spPr>
            <a:xfrm>
              <a:off x="384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5" name=""/>
            <p:cNvSpPr/>
            <p:nvPr/>
          </p:nvSpPr>
          <p:spPr>
            <a:xfrm>
              <a:off x="82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6" name=""/>
            <p:cNvSpPr/>
            <p:nvPr/>
          </p:nvSpPr>
          <p:spPr>
            <a:xfrm>
              <a:off x="82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7" name=""/>
            <p:cNvSpPr/>
            <p:nvPr/>
          </p:nvSpPr>
          <p:spPr>
            <a:xfrm>
              <a:off x="82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8" name=""/>
            <p:cNvSpPr/>
            <p:nvPr/>
          </p:nvSpPr>
          <p:spPr>
            <a:xfrm>
              <a:off x="82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19" name=""/>
            <p:cNvSpPr/>
            <p:nvPr/>
          </p:nvSpPr>
          <p:spPr>
            <a:xfrm>
              <a:off x="82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0" name=""/>
            <p:cNvSpPr/>
            <p:nvPr/>
          </p:nvSpPr>
          <p:spPr>
            <a:xfrm>
              <a:off x="82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1" name=""/>
            <p:cNvSpPr/>
            <p:nvPr/>
          </p:nvSpPr>
          <p:spPr>
            <a:xfrm>
              <a:off x="82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2" name=""/>
            <p:cNvSpPr/>
            <p:nvPr/>
          </p:nvSpPr>
          <p:spPr>
            <a:xfrm>
              <a:off x="82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3" name=""/>
            <p:cNvSpPr/>
            <p:nvPr/>
          </p:nvSpPr>
          <p:spPr>
            <a:xfrm>
              <a:off x="82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4" name=""/>
            <p:cNvSpPr/>
            <p:nvPr/>
          </p:nvSpPr>
          <p:spPr>
            <a:xfrm>
              <a:off x="82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5" name=""/>
            <p:cNvSpPr/>
            <p:nvPr/>
          </p:nvSpPr>
          <p:spPr>
            <a:xfrm>
              <a:off x="82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6" name=""/>
            <p:cNvSpPr/>
            <p:nvPr/>
          </p:nvSpPr>
          <p:spPr>
            <a:xfrm>
              <a:off x="82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7" name=""/>
            <p:cNvSpPr/>
            <p:nvPr/>
          </p:nvSpPr>
          <p:spPr>
            <a:xfrm>
              <a:off x="127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8" name=""/>
            <p:cNvSpPr/>
            <p:nvPr/>
          </p:nvSpPr>
          <p:spPr>
            <a:xfrm>
              <a:off x="127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29" name=""/>
            <p:cNvSpPr/>
            <p:nvPr/>
          </p:nvSpPr>
          <p:spPr>
            <a:xfrm>
              <a:off x="127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0" name=""/>
            <p:cNvSpPr/>
            <p:nvPr/>
          </p:nvSpPr>
          <p:spPr>
            <a:xfrm>
              <a:off x="127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1" name=""/>
            <p:cNvSpPr/>
            <p:nvPr/>
          </p:nvSpPr>
          <p:spPr>
            <a:xfrm>
              <a:off x="127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2" name=""/>
            <p:cNvSpPr/>
            <p:nvPr/>
          </p:nvSpPr>
          <p:spPr>
            <a:xfrm>
              <a:off x="127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3" name=""/>
            <p:cNvSpPr/>
            <p:nvPr/>
          </p:nvSpPr>
          <p:spPr>
            <a:xfrm>
              <a:off x="127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4" name=""/>
            <p:cNvSpPr/>
            <p:nvPr/>
          </p:nvSpPr>
          <p:spPr>
            <a:xfrm>
              <a:off x="127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5" name=""/>
            <p:cNvSpPr/>
            <p:nvPr/>
          </p:nvSpPr>
          <p:spPr>
            <a:xfrm>
              <a:off x="127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6" name=""/>
            <p:cNvSpPr/>
            <p:nvPr/>
          </p:nvSpPr>
          <p:spPr>
            <a:xfrm>
              <a:off x="127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7" name=""/>
            <p:cNvSpPr/>
            <p:nvPr/>
          </p:nvSpPr>
          <p:spPr>
            <a:xfrm>
              <a:off x="127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8" name=""/>
            <p:cNvSpPr/>
            <p:nvPr/>
          </p:nvSpPr>
          <p:spPr>
            <a:xfrm>
              <a:off x="127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39" name=""/>
            <p:cNvSpPr/>
            <p:nvPr/>
          </p:nvSpPr>
          <p:spPr>
            <a:xfrm>
              <a:off x="1724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0" name=""/>
            <p:cNvSpPr/>
            <p:nvPr/>
          </p:nvSpPr>
          <p:spPr>
            <a:xfrm>
              <a:off x="172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1" name=""/>
            <p:cNvSpPr/>
            <p:nvPr/>
          </p:nvSpPr>
          <p:spPr>
            <a:xfrm>
              <a:off x="172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2" name=""/>
            <p:cNvSpPr/>
            <p:nvPr/>
          </p:nvSpPr>
          <p:spPr>
            <a:xfrm>
              <a:off x="172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3" name=""/>
            <p:cNvSpPr/>
            <p:nvPr/>
          </p:nvSpPr>
          <p:spPr>
            <a:xfrm>
              <a:off x="172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4" name=""/>
            <p:cNvSpPr/>
            <p:nvPr/>
          </p:nvSpPr>
          <p:spPr>
            <a:xfrm>
              <a:off x="172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5" name=""/>
            <p:cNvSpPr/>
            <p:nvPr/>
          </p:nvSpPr>
          <p:spPr>
            <a:xfrm>
              <a:off x="172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6" name=""/>
            <p:cNvSpPr/>
            <p:nvPr/>
          </p:nvSpPr>
          <p:spPr>
            <a:xfrm>
              <a:off x="172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7" name=""/>
            <p:cNvSpPr/>
            <p:nvPr/>
          </p:nvSpPr>
          <p:spPr>
            <a:xfrm>
              <a:off x="172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8" name=""/>
            <p:cNvSpPr/>
            <p:nvPr/>
          </p:nvSpPr>
          <p:spPr>
            <a:xfrm>
              <a:off x="172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49" name=""/>
            <p:cNvSpPr/>
            <p:nvPr/>
          </p:nvSpPr>
          <p:spPr>
            <a:xfrm>
              <a:off x="172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0" name=""/>
            <p:cNvSpPr/>
            <p:nvPr/>
          </p:nvSpPr>
          <p:spPr>
            <a:xfrm>
              <a:off x="1724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1" name=""/>
            <p:cNvSpPr/>
            <p:nvPr/>
          </p:nvSpPr>
          <p:spPr>
            <a:xfrm>
              <a:off x="216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2" name=""/>
            <p:cNvSpPr/>
            <p:nvPr/>
          </p:nvSpPr>
          <p:spPr>
            <a:xfrm>
              <a:off x="216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3" name=""/>
            <p:cNvSpPr/>
            <p:nvPr/>
          </p:nvSpPr>
          <p:spPr>
            <a:xfrm>
              <a:off x="216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4" name=""/>
            <p:cNvSpPr/>
            <p:nvPr/>
          </p:nvSpPr>
          <p:spPr>
            <a:xfrm>
              <a:off x="216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5" name=""/>
            <p:cNvSpPr/>
            <p:nvPr/>
          </p:nvSpPr>
          <p:spPr>
            <a:xfrm>
              <a:off x="216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6" name=""/>
            <p:cNvSpPr/>
            <p:nvPr/>
          </p:nvSpPr>
          <p:spPr>
            <a:xfrm>
              <a:off x="216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7" name=""/>
            <p:cNvSpPr/>
            <p:nvPr/>
          </p:nvSpPr>
          <p:spPr>
            <a:xfrm>
              <a:off x="216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8" name=""/>
            <p:cNvSpPr/>
            <p:nvPr/>
          </p:nvSpPr>
          <p:spPr>
            <a:xfrm>
              <a:off x="216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59" name=""/>
            <p:cNvSpPr/>
            <p:nvPr/>
          </p:nvSpPr>
          <p:spPr>
            <a:xfrm>
              <a:off x="216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0" name=""/>
            <p:cNvSpPr/>
            <p:nvPr/>
          </p:nvSpPr>
          <p:spPr>
            <a:xfrm>
              <a:off x="216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1" name=""/>
            <p:cNvSpPr/>
            <p:nvPr/>
          </p:nvSpPr>
          <p:spPr>
            <a:xfrm>
              <a:off x="216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2" name=""/>
            <p:cNvSpPr/>
            <p:nvPr/>
          </p:nvSpPr>
          <p:spPr>
            <a:xfrm>
              <a:off x="216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3" name=""/>
            <p:cNvSpPr/>
            <p:nvPr/>
          </p:nvSpPr>
          <p:spPr>
            <a:xfrm>
              <a:off x="262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4" name=""/>
            <p:cNvSpPr/>
            <p:nvPr/>
          </p:nvSpPr>
          <p:spPr>
            <a:xfrm>
              <a:off x="262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5" name=""/>
            <p:cNvSpPr/>
            <p:nvPr/>
          </p:nvSpPr>
          <p:spPr>
            <a:xfrm>
              <a:off x="262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6" name=""/>
            <p:cNvSpPr/>
            <p:nvPr/>
          </p:nvSpPr>
          <p:spPr>
            <a:xfrm>
              <a:off x="262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7" name=""/>
            <p:cNvSpPr/>
            <p:nvPr/>
          </p:nvSpPr>
          <p:spPr>
            <a:xfrm>
              <a:off x="262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8" name=""/>
            <p:cNvSpPr/>
            <p:nvPr/>
          </p:nvSpPr>
          <p:spPr>
            <a:xfrm>
              <a:off x="262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69" name=""/>
            <p:cNvSpPr/>
            <p:nvPr/>
          </p:nvSpPr>
          <p:spPr>
            <a:xfrm>
              <a:off x="262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0" name=""/>
            <p:cNvSpPr/>
            <p:nvPr/>
          </p:nvSpPr>
          <p:spPr>
            <a:xfrm>
              <a:off x="262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1" name=""/>
            <p:cNvSpPr/>
            <p:nvPr/>
          </p:nvSpPr>
          <p:spPr>
            <a:xfrm>
              <a:off x="262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2" name=""/>
            <p:cNvSpPr/>
            <p:nvPr/>
          </p:nvSpPr>
          <p:spPr>
            <a:xfrm>
              <a:off x="262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3" name=""/>
            <p:cNvSpPr/>
            <p:nvPr/>
          </p:nvSpPr>
          <p:spPr>
            <a:xfrm>
              <a:off x="262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4" name=""/>
            <p:cNvSpPr/>
            <p:nvPr/>
          </p:nvSpPr>
          <p:spPr>
            <a:xfrm>
              <a:off x="262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5" name=""/>
            <p:cNvSpPr/>
            <p:nvPr/>
          </p:nvSpPr>
          <p:spPr>
            <a:xfrm>
              <a:off x="3065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6" name=""/>
            <p:cNvSpPr/>
            <p:nvPr/>
          </p:nvSpPr>
          <p:spPr>
            <a:xfrm>
              <a:off x="306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7" name=""/>
            <p:cNvSpPr/>
            <p:nvPr/>
          </p:nvSpPr>
          <p:spPr>
            <a:xfrm>
              <a:off x="306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8" name=""/>
            <p:cNvSpPr/>
            <p:nvPr/>
          </p:nvSpPr>
          <p:spPr>
            <a:xfrm>
              <a:off x="306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79" name=""/>
            <p:cNvSpPr/>
            <p:nvPr/>
          </p:nvSpPr>
          <p:spPr>
            <a:xfrm>
              <a:off x="306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0" name=""/>
            <p:cNvSpPr/>
            <p:nvPr/>
          </p:nvSpPr>
          <p:spPr>
            <a:xfrm>
              <a:off x="306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1" name=""/>
            <p:cNvSpPr/>
            <p:nvPr/>
          </p:nvSpPr>
          <p:spPr>
            <a:xfrm>
              <a:off x="306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2" name=""/>
            <p:cNvSpPr/>
            <p:nvPr/>
          </p:nvSpPr>
          <p:spPr>
            <a:xfrm>
              <a:off x="306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3" name=""/>
            <p:cNvSpPr/>
            <p:nvPr/>
          </p:nvSpPr>
          <p:spPr>
            <a:xfrm>
              <a:off x="306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4" name=""/>
            <p:cNvSpPr/>
            <p:nvPr/>
          </p:nvSpPr>
          <p:spPr>
            <a:xfrm>
              <a:off x="306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5" name=""/>
            <p:cNvSpPr/>
            <p:nvPr/>
          </p:nvSpPr>
          <p:spPr>
            <a:xfrm>
              <a:off x="306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6" name=""/>
            <p:cNvSpPr/>
            <p:nvPr/>
          </p:nvSpPr>
          <p:spPr>
            <a:xfrm>
              <a:off x="3065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7" name=""/>
            <p:cNvSpPr/>
            <p:nvPr/>
          </p:nvSpPr>
          <p:spPr>
            <a:xfrm>
              <a:off x="351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8" name=""/>
            <p:cNvSpPr/>
            <p:nvPr/>
          </p:nvSpPr>
          <p:spPr>
            <a:xfrm>
              <a:off x="351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89" name=""/>
            <p:cNvSpPr/>
            <p:nvPr/>
          </p:nvSpPr>
          <p:spPr>
            <a:xfrm>
              <a:off x="351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0" name=""/>
            <p:cNvSpPr/>
            <p:nvPr/>
          </p:nvSpPr>
          <p:spPr>
            <a:xfrm>
              <a:off x="351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1" name=""/>
            <p:cNvSpPr/>
            <p:nvPr/>
          </p:nvSpPr>
          <p:spPr>
            <a:xfrm>
              <a:off x="351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2" name=""/>
            <p:cNvSpPr/>
            <p:nvPr/>
          </p:nvSpPr>
          <p:spPr>
            <a:xfrm>
              <a:off x="351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3" name=""/>
            <p:cNvSpPr/>
            <p:nvPr/>
          </p:nvSpPr>
          <p:spPr>
            <a:xfrm>
              <a:off x="351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4" name=""/>
            <p:cNvSpPr/>
            <p:nvPr/>
          </p:nvSpPr>
          <p:spPr>
            <a:xfrm>
              <a:off x="351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5" name=""/>
            <p:cNvSpPr/>
            <p:nvPr/>
          </p:nvSpPr>
          <p:spPr>
            <a:xfrm>
              <a:off x="351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6" name=""/>
            <p:cNvSpPr/>
            <p:nvPr/>
          </p:nvSpPr>
          <p:spPr>
            <a:xfrm>
              <a:off x="351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7" name=""/>
            <p:cNvSpPr/>
            <p:nvPr/>
          </p:nvSpPr>
          <p:spPr>
            <a:xfrm>
              <a:off x="351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8" name=""/>
            <p:cNvSpPr/>
            <p:nvPr/>
          </p:nvSpPr>
          <p:spPr>
            <a:xfrm>
              <a:off x="351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899" name=""/>
            <p:cNvSpPr/>
            <p:nvPr/>
          </p:nvSpPr>
          <p:spPr>
            <a:xfrm>
              <a:off x="396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0" name=""/>
            <p:cNvSpPr/>
            <p:nvPr/>
          </p:nvSpPr>
          <p:spPr>
            <a:xfrm>
              <a:off x="396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1" name=""/>
            <p:cNvSpPr/>
            <p:nvPr/>
          </p:nvSpPr>
          <p:spPr>
            <a:xfrm>
              <a:off x="396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2" name=""/>
            <p:cNvSpPr/>
            <p:nvPr/>
          </p:nvSpPr>
          <p:spPr>
            <a:xfrm>
              <a:off x="396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3" name=""/>
            <p:cNvSpPr/>
            <p:nvPr/>
          </p:nvSpPr>
          <p:spPr>
            <a:xfrm>
              <a:off x="396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4" name=""/>
            <p:cNvSpPr/>
            <p:nvPr/>
          </p:nvSpPr>
          <p:spPr>
            <a:xfrm>
              <a:off x="396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5" name=""/>
            <p:cNvSpPr/>
            <p:nvPr/>
          </p:nvSpPr>
          <p:spPr>
            <a:xfrm>
              <a:off x="396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6" name=""/>
            <p:cNvSpPr/>
            <p:nvPr/>
          </p:nvSpPr>
          <p:spPr>
            <a:xfrm>
              <a:off x="396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7" name=""/>
            <p:cNvSpPr/>
            <p:nvPr/>
          </p:nvSpPr>
          <p:spPr>
            <a:xfrm>
              <a:off x="396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8" name=""/>
            <p:cNvSpPr/>
            <p:nvPr/>
          </p:nvSpPr>
          <p:spPr>
            <a:xfrm>
              <a:off x="396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09" name=""/>
            <p:cNvSpPr/>
            <p:nvPr/>
          </p:nvSpPr>
          <p:spPr>
            <a:xfrm>
              <a:off x="396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0" name=""/>
            <p:cNvSpPr/>
            <p:nvPr/>
          </p:nvSpPr>
          <p:spPr>
            <a:xfrm>
              <a:off x="396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1" name=""/>
            <p:cNvSpPr/>
            <p:nvPr/>
          </p:nvSpPr>
          <p:spPr>
            <a:xfrm>
              <a:off x="4405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2" name=""/>
            <p:cNvSpPr/>
            <p:nvPr/>
          </p:nvSpPr>
          <p:spPr>
            <a:xfrm>
              <a:off x="440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3" name=""/>
            <p:cNvSpPr/>
            <p:nvPr/>
          </p:nvSpPr>
          <p:spPr>
            <a:xfrm>
              <a:off x="440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4" name=""/>
            <p:cNvSpPr/>
            <p:nvPr/>
          </p:nvSpPr>
          <p:spPr>
            <a:xfrm>
              <a:off x="440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5" name=""/>
            <p:cNvSpPr/>
            <p:nvPr/>
          </p:nvSpPr>
          <p:spPr>
            <a:xfrm>
              <a:off x="440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6" name=""/>
            <p:cNvSpPr/>
            <p:nvPr/>
          </p:nvSpPr>
          <p:spPr>
            <a:xfrm>
              <a:off x="440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7" name=""/>
            <p:cNvSpPr/>
            <p:nvPr/>
          </p:nvSpPr>
          <p:spPr>
            <a:xfrm>
              <a:off x="440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8" name=""/>
            <p:cNvSpPr/>
            <p:nvPr/>
          </p:nvSpPr>
          <p:spPr>
            <a:xfrm>
              <a:off x="440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19" name=""/>
            <p:cNvSpPr/>
            <p:nvPr/>
          </p:nvSpPr>
          <p:spPr>
            <a:xfrm>
              <a:off x="440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0" name=""/>
            <p:cNvSpPr/>
            <p:nvPr/>
          </p:nvSpPr>
          <p:spPr>
            <a:xfrm>
              <a:off x="440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1" name=""/>
            <p:cNvSpPr/>
            <p:nvPr/>
          </p:nvSpPr>
          <p:spPr>
            <a:xfrm>
              <a:off x="440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2" name=""/>
            <p:cNvSpPr/>
            <p:nvPr/>
          </p:nvSpPr>
          <p:spPr>
            <a:xfrm>
              <a:off x="4405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3" name=""/>
            <p:cNvSpPr/>
            <p:nvPr/>
          </p:nvSpPr>
          <p:spPr>
            <a:xfrm>
              <a:off x="485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4" name=""/>
            <p:cNvSpPr/>
            <p:nvPr/>
          </p:nvSpPr>
          <p:spPr>
            <a:xfrm>
              <a:off x="485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5" name=""/>
            <p:cNvSpPr/>
            <p:nvPr/>
          </p:nvSpPr>
          <p:spPr>
            <a:xfrm>
              <a:off x="485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6" name=""/>
            <p:cNvSpPr/>
            <p:nvPr/>
          </p:nvSpPr>
          <p:spPr>
            <a:xfrm>
              <a:off x="485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7" name=""/>
            <p:cNvSpPr/>
            <p:nvPr/>
          </p:nvSpPr>
          <p:spPr>
            <a:xfrm>
              <a:off x="485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8" name=""/>
            <p:cNvSpPr/>
            <p:nvPr/>
          </p:nvSpPr>
          <p:spPr>
            <a:xfrm>
              <a:off x="485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29" name=""/>
            <p:cNvSpPr/>
            <p:nvPr/>
          </p:nvSpPr>
          <p:spPr>
            <a:xfrm>
              <a:off x="485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0" name=""/>
            <p:cNvSpPr/>
            <p:nvPr/>
          </p:nvSpPr>
          <p:spPr>
            <a:xfrm>
              <a:off x="485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1" name=""/>
            <p:cNvSpPr/>
            <p:nvPr/>
          </p:nvSpPr>
          <p:spPr>
            <a:xfrm>
              <a:off x="485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2" name=""/>
            <p:cNvSpPr/>
            <p:nvPr/>
          </p:nvSpPr>
          <p:spPr>
            <a:xfrm>
              <a:off x="485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3" name=""/>
            <p:cNvSpPr/>
            <p:nvPr/>
          </p:nvSpPr>
          <p:spPr>
            <a:xfrm>
              <a:off x="485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4" name=""/>
            <p:cNvSpPr/>
            <p:nvPr/>
          </p:nvSpPr>
          <p:spPr>
            <a:xfrm>
              <a:off x="485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5" name=""/>
            <p:cNvSpPr/>
            <p:nvPr/>
          </p:nvSpPr>
          <p:spPr>
            <a:xfrm>
              <a:off x="530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6" name=""/>
            <p:cNvSpPr/>
            <p:nvPr/>
          </p:nvSpPr>
          <p:spPr>
            <a:xfrm>
              <a:off x="530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7" name=""/>
            <p:cNvSpPr/>
            <p:nvPr/>
          </p:nvSpPr>
          <p:spPr>
            <a:xfrm>
              <a:off x="530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8" name=""/>
            <p:cNvSpPr/>
            <p:nvPr/>
          </p:nvSpPr>
          <p:spPr>
            <a:xfrm>
              <a:off x="530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39" name=""/>
            <p:cNvSpPr/>
            <p:nvPr/>
          </p:nvSpPr>
          <p:spPr>
            <a:xfrm>
              <a:off x="530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0" name=""/>
            <p:cNvSpPr/>
            <p:nvPr/>
          </p:nvSpPr>
          <p:spPr>
            <a:xfrm>
              <a:off x="530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1" name=""/>
            <p:cNvSpPr/>
            <p:nvPr/>
          </p:nvSpPr>
          <p:spPr>
            <a:xfrm>
              <a:off x="530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2" name=""/>
            <p:cNvSpPr/>
            <p:nvPr/>
          </p:nvSpPr>
          <p:spPr>
            <a:xfrm>
              <a:off x="530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3" name=""/>
            <p:cNvSpPr/>
            <p:nvPr/>
          </p:nvSpPr>
          <p:spPr>
            <a:xfrm>
              <a:off x="530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4" name=""/>
            <p:cNvSpPr/>
            <p:nvPr/>
          </p:nvSpPr>
          <p:spPr>
            <a:xfrm>
              <a:off x="530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5" name=""/>
            <p:cNvSpPr/>
            <p:nvPr/>
          </p:nvSpPr>
          <p:spPr>
            <a:xfrm>
              <a:off x="530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6" name=""/>
            <p:cNvSpPr/>
            <p:nvPr/>
          </p:nvSpPr>
          <p:spPr>
            <a:xfrm>
              <a:off x="530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47" name=""/>
            <p:cNvSpPr/>
            <p:nvPr/>
          </p:nvSpPr>
          <p:spPr>
            <a:xfrm>
              <a:off x="349" y="3304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2948" name=""/>
          <p:cNvGrpSpPr/>
          <p:nvPr/>
        </p:nvGrpSpPr>
        <p:grpSpPr>
          <a:xfrm>
            <a:off x="1066800" y="3444875"/>
            <a:ext cx="533400" cy="492125"/>
            <a:chOff x="96" y="2784"/>
            <a:chExt cx="1062" cy="981"/>
          </a:xfrm>
        </p:grpSpPr>
        <p:sp>
          <p:nvSpPr>
            <p:cNvPr id="332949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0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1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2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3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4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5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6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7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8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59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0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1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2962" name=""/>
          <p:cNvGrpSpPr/>
          <p:nvPr/>
        </p:nvGrpSpPr>
        <p:grpSpPr>
          <a:xfrm>
            <a:off x="1066800" y="4552950"/>
            <a:ext cx="533400" cy="492125"/>
            <a:chOff x="96" y="2784"/>
            <a:chExt cx="1062" cy="981"/>
          </a:xfrm>
        </p:grpSpPr>
        <p:sp>
          <p:nvSpPr>
            <p:cNvPr id="332963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4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5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6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7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8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69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0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1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2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3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4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5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2976" name=""/>
          <p:cNvGrpSpPr/>
          <p:nvPr/>
        </p:nvGrpSpPr>
        <p:grpSpPr>
          <a:xfrm>
            <a:off x="1066800" y="5562600"/>
            <a:ext cx="533400" cy="492125"/>
            <a:chOff x="96" y="2784"/>
            <a:chExt cx="1062" cy="981"/>
          </a:xfrm>
        </p:grpSpPr>
        <p:sp>
          <p:nvSpPr>
            <p:cNvPr id="332977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8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79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0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1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2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3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4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5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6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7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8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89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2990" name=""/>
          <p:cNvGrpSpPr/>
          <p:nvPr/>
        </p:nvGrpSpPr>
        <p:grpSpPr>
          <a:xfrm>
            <a:off x="381000" y="3962400"/>
            <a:ext cx="533400" cy="492125"/>
            <a:chOff x="96" y="2784"/>
            <a:chExt cx="1062" cy="981"/>
          </a:xfrm>
        </p:grpSpPr>
        <p:sp>
          <p:nvSpPr>
            <p:cNvPr id="332991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2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3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4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5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6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7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8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2999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0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1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2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3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3004" name=""/>
          <p:cNvGrpSpPr/>
          <p:nvPr/>
        </p:nvGrpSpPr>
        <p:grpSpPr>
          <a:xfrm>
            <a:off x="381000" y="5070475"/>
            <a:ext cx="533400" cy="492125"/>
            <a:chOff x="96" y="2784"/>
            <a:chExt cx="1062" cy="981"/>
          </a:xfrm>
        </p:grpSpPr>
        <p:sp>
          <p:nvSpPr>
            <p:cNvPr id="333005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6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7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8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09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0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1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2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3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4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5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6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17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3018" name=""/>
          <p:cNvGrpSpPr/>
          <p:nvPr/>
        </p:nvGrpSpPr>
        <p:grpSpPr>
          <a:xfrm>
            <a:off x="381000" y="6121400"/>
            <a:ext cx="533400" cy="492125"/>
            <a:chOff x="96" y="2784"/>
            <a:chExt cx="1062" cy="981"/>
          </a:xfrm>
        </p:grpSpPr>
        <p:sp>
          <p:nvSpPr>
            <p:cNvPr id="333019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0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1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2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3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4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5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6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7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8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29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30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3031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33032" name=""/>
          <p:cNvGrpSpPr/>
          <p:nvPr/>
        </p:nvGrpSpPr>
        <p:grpSpPr>
          <a:xfrm>
            <a:off x="6934200" y="-7938"/>
            <a:ext cx="2317750" cy="2063750"/>
            <a:chOff x="4080" y="-5"/>
            <a:chExt cx="1748" cy="1556"/>
          </a:xfrm>
        </p:grpSpPr>
        <p:sp>
          <p:nvSpPr>
            <p:cNvPr id="333033" name=""/>
            <p:cNvSpPr/>
            <p:nvPr/>
          </p:nvSpPr>
          <p:spPr>
            <a:xfrm>
              <a:off x="4161" y="-5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333034" name=""/>
            <p:cNvGrpSpPr/>
            <p:nvPr/>
          </p:nvGrpSpPr>
          <p:grpSpPr>
            <a:xfrm>
              <a:off x="4080" y="0"/>
              <a:ext cx="1748" cy="1551"/>
              <a:chOff x="2918" y="18"/>
              <a:chExt cx="2958" cy="2699"/>
            </a:xfrm>
          </p:grpSpPr>
          <p:sp>
            <p:nvSpPr>
              <p:cNvPr id="333035" name=""/>
              <p:cNvSpPr/>
              <p:nvPr/>
            </p:nvSpPr>
            <p:spPr>
              <a:xfrm>
                <a:off x="3060" y="18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36" name=""/>
              <p:cNvSpPr/>
              <p:nvPr/>
            </p:nvSpPr>
            <p:spPr>
              <a:xfrm>
                <a:off x="2918" y="18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37" name=""/>
              <p:cNvSpPr/>
              <p:nvPr/>
            </p:nvSpPr>
            <p:spPr>
              <a:xfrm>
                <a:off x="3621" y="1287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38" name=""/>
              <p:cNvSpPr/>
              <p:nvPr/>
            </p:nvSpPr>
            <p:spPr>
              <a:xfrm>
                <a:off x="3403" y="1403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39" name=""/>
              <p:cNvSpPr/>
              <p:nvPr/>
            </p:nvSpPr>
            <p:spPr>
              <a:xfrm>
                <a:off x="3272" y="645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0" name=""/>
              <p:cNvSpPr/>
              <p:nvPr/>
            </p:nvSpPr>
            <p:spPr>
              <a:xfrm>
                <a:off x="4046" y="1545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1" name=""/>
              <p:cNvSpPr/>
              <p:nvPr/>
            </p:nvSpPr>
            <p:spPr>
              <a:xfrm>
                <a:off x="5173" y="1024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2" name=""/>
              <p:cNvSpPr/>
              <p:nvPr/>
            </p:nvSpPr>
            <p:spPr>
              <a:xfrm>
                <a:off x="5340" y="1004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3" name=""/>
              <p:cNvSpPr/>
              <p:nvPr/>
            </p:nvSpPr>
            <p:spPr>
              <a:xfrm>
                <a:off x="5325" y="1201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4" name=""/>
              <p:cNvSpPr/>
              <p:nvPr/>
            </p:nvSpPr>
            <p:spPr>
              <a:xfrm>
                <a:off x="5001" y="1378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5" name=""/>
              <p:cNvSpPr/>
              <p:nvPr/>
            </p:nvSpPr>
            <p:spPr>
              <a:xfrm>
                <a:off x="5077" y="1540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6" name=""/>
              <p:cNvSpPr/>
              <p:nvPr/>
            </p:nvSpPr>
            <p:spPr>
              <a:xfrm>
                <a:off x="5042" y="1656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3047" name=""/>
              <p:cNvSpPr/>
              <p:nvPr/>
            </p:nvSpPr>
            <p:spPr>
              <a:xfrm>
                <a:off x="5421" y="1464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333048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33049" name=""/>
          <p:cNvSpPr/>
          <p:nvPr>
            <p:ph type="body" idx="1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33050" name=""/>
          <p:cNvSpPr/>
          <p:nvPr>
            <p:ph type="dt" sz="half" idx="2"/>
          </p:nvPr>
        </p:nvSpPr>
        <p:spPr>
          <a:xfrm>
            <a:off x="29845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333051" name=""/>
          <p:cNvSpPr/>
          <p:nvPr>
            <p:ph type="ftr" sz="quarter" idx="3"/>
          </p:nvPr>
        </p:nvSpPr>
        <p:spPr>
          <a:xfrm>
            <a:off x="3121025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EC45A5B8-9FD9-4AD9-BE29-9530EE4A5C05}" type="footer">
              <a:rPr sz="1400"/>
              <a:t/>
            </a:fld>
            <a:endParaRPr sz="1400"/>
          </a:p>
        </p:txBody>
      </p:sp>
      <p:sp>
        <p:nvSpPr>
          <p:cNvPr id="333052" name=""/>
          <p:cNvSpPr/>
          <p:nvPr>
            <p:ph type="sldNum" sz="quarter" idx="4"/>
          </p:nvPr>
        </p:nvSpPr>
        <p:spPr>
          <a:xfrm>
            <a:off x="6550025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6F5ED8A3-B29B-452B-A47A-F24B0D44ED4D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85000"/>
        <a:buFont typeface="Wingdings" pitchFamily="2" charset="2"/>
        <a:buChar char="Ø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 2" pitchFamily="18" charset="2"/>
        <a:buChar char="¡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Ø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 2" pitchFamily="18" charset="2"/>
        <a:buChar char="¡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51151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6" name=""/>
          <p:cNvSpPr/>
          <p:nvPr/>
        </p:nvSpPr>
        <p:spPr>
          <a:xfrm>
            <a:off x="0" y="1916112"/>
            <a:ext cx="9144000" cy="854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5000" b="1" i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甬海宁波公司2010启动规划</a:t>
            </a:r>
            <a:endParaRPr sz="5000" b="1" i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69640" name=""/>
          <p:cNvSpPr/>
          <p:nvPr/>
        </p:nvSpPr>
        <p:spPr>
          <a:xfrm>
            <a:off x="5076825" y="4581525"/>
            <a:ext cx="2590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2400" b="1">
                <a:solidFill>
                  <a:srgbClr val="0000FF"/>
                </a:solidFill>
                <a:ea typeface="隶书" pitchFamily="49" charset="-122"/>
              </a:rPr>
              <a:t>报告人：袁立桂</a:t>
            </a:r>
            <a:endParaRPr sz="2400" b="1">
              <a:solidFill>
                <a:srgbClr val="0000FF"/>
              </a:solidFill>
              <a:ea typeface="隶书" pitchFamily="49" charset="-122"/>
            </a:endParaRPr>
          </a:p>
        </p:txBody>
      </p:sp>
      <p:sp>
        <p:nvSpPr>
          <p:cNvPr id="69641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9642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9D900C3-ACE9-4CA7-BFBC-7828088432AE}" type="footer">
              <a:rPr sz="1400"/>
              <a:t/>
            </a:fld>
            <a:endParaRPr sz="1400"/>
          </a:p>
        </p:txBody>
      </p:sp>
      <p:sp>
        <p:nvSpPr>
          <p:cNvPr id="69643" name="TextBox 696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946" name=""/>
          <p:cNvSpPr/>
          <p:nvPr>
            <p:ph type="title"/>
          </p:nvPr>
        </p:nvSpPr>
        <p:spPr>
          <a:xfrm>
            <a:off x="323850" y="26035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latin typeface="楷体_GB2312" pitchFamily="49" charset="-122"/>
                <a:ea typeface="楷体_GB2312" pitchFamily="49" charset="-122"/>
              </a:rPr>
              <a:t>宁波   月份目标任务分解</a:t>
            </a:r>
            <a:endParaRPr b="1">
              <a:latin typeface="楷体_GB2312" pitchFamily="49" charset="-122"/>
              <a:ea typeface="楷体_GB2312" pitchFamily="49" charset="-122"/>
            </a:endParaRPr>
          </a:p>
        </p:txBody>
      </p:sp>
      <p:graphicFrame>
        <p:nvGraphicFramePr>
          <p:cNvPr id="340395" name=""/>
          <p:cNvGraphicFramePr>
            <a:graphicFrameLocks noGrp="1"/>
          </p:cNvGraphicFramePr>
          <p:nvPr>
            <p:ph idx="1"/>
          </p:nvPr>
        </p:nvGraphicFramePr>
        <p:xfrm>
          <a:off x="0" y="2060575"/>
          <a:ext cx="9155112" cy="3715957"/>
        </p:xfrm>
        <a:graphic>
          <a:graphicData uri="http://schemas.openxmlformats.org/drawingml/2006/table">
            <a:tbl>
              <a:tblPr/>
              <a:tblGrid>
                <a:gridCol w="684212"/>
                <a:gridCol w="874712"/>
                <a:gridCol w="781050"/>
                <a:gridCol w="936625"/>
                <a:gridCol w="790575"/>
                <a:gridCol w="936625"/>
                <a:gridCol w="936625"/>
                <a:gridCol w="936625"/>
                <a:gridCol w="719138"/>
                <a:gridCol w="936625"/>
                <a:gridCol w="622300"/>
              </a:tblGrid>
              <a:tr h="26193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1800" b="1"/>
                        <a:t>宁波</a:t>
                      </a:r>
                      <a:endParaRPr sz="1800" b="1"/>
                    </a:p>
                    <a:p>
                      <a:pPr marL="0" lvl="0" indent="0" algn="ctr">
                        <a:buNone/>
                      </a:pPr>
                      <a:r>
                        <a:rPr sz="1800" b="1"/>
                        <a:t>公司</a:t>
                      </a:r>
                      <a:endParaRPr sz="1800" b="1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1800" b="1"/>
                        <a:t>区域</a:t>
                      </a: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1800" b="1"/>
                        <a:t>合计</a:t>
                      </a: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</a:tr>
              <a:tr h="528638">
                <a:tc rowSpan="5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  <a:p>
                      <a:pPr marL="0" lvl="0" indent="0" algn="ctr">
                        <a:buNone/>
                      </a:pPr>
                      <a:endParaRPr sz="1800" b="1"/>
                    </a:p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</a:tr>
              <a:tr h="503238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</a:tr>
              <a:tr h="49371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</a:tr>
              <a:tr h="49371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</a:tr>
              <a:tr h="49371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</a:tr>
              <a:tr h="508000">
                <a:tc gridSpan="2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1800" b="1"/>
                        <a:t>合   计</a:t>
                      </a:r>
                      <a:endParaRPr sz="1800" b="1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0382" name=""/>
          <p:cNvGraphicFramePr>
            <a:graphicFrameLocks noGrp="1"/>
          </p:cNvGraphicFramePr>
          <p:nvPr/>
        </p:nvGraphicFramePr>
        <p:xfrm>
          <a:off x="0" y="1484312"/>
          <a:ext cx="9144000" cy="576262"/>
        </p:xfrm>
        <a:graphic>
          <a:graphicData uri="http://schemas.openxmlformats.org/drawingml/2006/table">
            <a:tbl>
              <a:tblPr/>
              <a:tblGrid>
                <a:gridCol w="9144000"/>
              </a:tblGrid>
              <a:tr h="57626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0000FF"/>
                          </a:solidFill>
                        </a:rPr>
                        <a:t>目标任务分解/系统门店                                   </a:t>
                      </a:r>
                      <a:r>
                        <a:rPr b="1">
                          <a:solidFill>
                            <a:srgbClr val="FF0000"/>
                          </a:solidFill>
                        </a:rPr>
                        <a:t>单位：万元</a:t>
                      </a:r>
                      <a:endParaRPr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sq">
                      <a:noFill/>
                      <a:miter lim="800000"/>
                    </a:lnL>
                    <a:lnR w="28575" cap="sq">
                      <a:noFill/>
                      <a:miter lim="800000"/>
                    </a:lnR>
                    <a:lnT w="28575" cap="sq">
                      <a:noFill/>
                      <a:miter lim="800000"/>
                    </a:lnT>
                    <a:lnB w="28575" cap="sq">
                      <a:noFill/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403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403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BCB1A2C-5A75-4908-B7A2-9B0F2F06CC73}" type="footer">
              <a:rPr sz="1400"/>
              <a:t/>
            </a:fld>
            <a:endParaRPr sz="1400"/>
          </a:p>
        </p:txBody>
      </p:sp>
      <p:sp>
        <p:nvSpPr>
          <p:cNvPr id="340398" name="TextBox 3403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988" name=""/>
          <p:cNvSpPr/>
          <p:nvPr/>
        </p:nvSpPr>
        <p:spPr>
          <a:xfrm>
            <a:off x="1403350" y="765175"/>
            <a:ext cx="6265862" cy="6188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目    录</a:t>
            </a:r>
            <a:endParaRPr sz="40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  <a:p>
            <a:pPr lvl="0" algn="ctr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一、人员管理规划</a:t>
            </a:r>
            <a:endParaRPr sz="40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  <a:p>
            <a:pPr lvl="0" algn="ctr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二、市场开发规划</a:t>
            </a:r>
            <a:endParaRPr sz="40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  <a:p>
            <a:pPr lvl="0" algn="ctr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三、促销管理规划</a:t>
            </a:r>
            <a:endParaRPr sz="40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  <a:p>
            <a:pPr lvl="0" algn="ctr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四、费用管理规划</a:t>
            </a:r>
            <a:endParaRPr sz="40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  <a:p>
            <a:pPr lvl="0" algn="ctr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五、店铺管理规划</a:t>
            </a:r>
            <a:endParaRPr sz="40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  <a:p>
            <a:pPr lvl="0" algn="ctr">
              <a:spcBef>
                <a:spcPct val="50000"/>
              </a:spcBef>
            </a:pPr>
            <a:endParaRPr sz="40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6998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6999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D64C8CB-9854-4465-9ABC-186962A315CD}" type="footer">
              <a:rPr sz="1400"/>
              <a:t/>
            </a:fld>
            <a:endParaRPr sz="1400"/>
          </a:p>
        </p:txBody>
      </p:sp>
      <p:sp>
        <p:nvSpPr>
          <p:cNvPr id="169991" name="TextBox 16999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012" name=""/>
          <p:cNvSpPr/>
          <p:nvPr/>
        </p:nvSpPr>
        <p:spPr>
          <a:xfrm>
            <a:off x="1835150" y="0"/>
            <a:ext cx="5689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4000" b="1">
                <a:solidFill>
                  <a:srgbClr val="0000FF"/>
                </a:solidFill>
                <a:ea typeface="隶书" pitchFamily="49" charset="-122"/>
              </a:rPr>
              <a:t>一、人员管理规划</a:t>
            </a:r>
            <a:endParaRPr sz="4000" b="1">
              <a:solidFill>
                <a:srgbClr val="0000FF"/>
              </a:solidFill>
              <a:ea typeface="隶书" pitchFamily="49" charset="-122"/>
            </a:endParaRPr>
          </a:p>
        </p:txBody>
      </p:sp>
      <p:sp>
        <p:nvSpPr>
          <p:cNvPr id="171013" name=""/>
          <p:cNvSpPr/>
          <p:nvPr/>
        </p:nvSpPr>
        <p:spPr>
          <a:xfrm>
            <a:off x="179388" y="1125538"/>
            <a:ext cx="7561262" cy="1160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0000FF"/>
                </a:solidFill>
                <a:ea typeface="隶书" pitchFamily="49" charset="-122"/>
              </a:rPr>
              <a:t>（一）、宁波市场部人员管理平台规划</a:t>
            </a:r>
            <a:endParaRPr sz="2800" b="1">
              <a:solidFill>
                <a:srgbClr val="0000FF"/>
              </a:solidFill>
              <a:ea typeface="隶书" pitchFamily="49" charset="-122"/>
            </a:endParaRPr>
          </a:p>
          <a:p>
            <a:pPr lvl="0">
              <a:spcBef>
                <a:spcPct val="50000"/>
              </a:spcBef>
            </a:pPr>
            <a:r>
              <a:rPr sz="2800" b="1">
                <a:solidFill>
                  <a:srgbClr val="0000FF"/>
                </a:solidFill>
                <a:ea typeface="黑体" pitchFamily="2" charset="-122"/>
              </a:rPr>
              <a:t>      </a:t>
            </a:r>
            <a:endParaRPr sz="2800" b="1">
              <a:solidFill>
                <a:srgbClr val="0000FF"/>
              </a:solidFill>
              <a:ea typeface="黑体" pitchFamily="2" charset="-122"/>
            </a:endParaRPr>
          </a:p>
        </p:txBody>
      </p:sp>
      <p:graphicFrame>
        <p:nvGraphicFramePr>
          <p:cNvPr id="171370" name=""/>
          <p:cNvGraphicFramePr>
            <a:graphicFrameLocks noGrp="1"/>
          </p:cNvGraphicFramePr>
          <p:nvPr>
            <p:ph/>
          </p:nvPr>
        </p:nvGraphicFramePr>
        <p:xfrm>
          <a:off x="1042988" y="1916112"/>
          <a:ext cx="7056438" cy="3657600"/>
        </p:xfrm>
        <a:graphic>
          <a:graphicData uri="http://schemas.openxmlformats.org/drawingml/2006/table">
            <a:tbl>
              <a:tblPr/>
              <a:tblGrid>
                <a:gridCol w="2722562"/>
                <a:gridCol w="2317750"/>
                <a:gridCol w="2016125"/>
              </a:tblGrid>
              <a:tr h="123825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岗    位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编 制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现有人员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60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市场部经理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1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60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常务助理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1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2888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财务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1　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180975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外埠区域业代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2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60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市区区域业代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3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69875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销售督导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1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60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直营店开发专员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1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60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促销员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待定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待定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95275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行政专员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1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4475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物   流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2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2460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合    计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12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sz="1400" b="1">
                          <a:solidFill>
                            <a:srgbClr val="0000FF"/>
                          </a:solidFill>
                          <a:latin typeface="宋体" pitchFamily="2" charset="-122"/>
                        </a:rPr>
                        <a:t>0</a:t>
                      </a:r>
                      <a:endParaRPr sz="1400" b="1">
                        <a:solidFill>
                          <a:srgbClr val="0000FF"/>
                        </a:solidFill>
                        <a:latin typeface="宋体" pitchFamily="2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7137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137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23D9410-B641-486B-9F38-A929A73901DA}" type="footer">
              <a:rPr sz="1400"/>
              <a:t/>
            </a:fld>
            <a:endParaRPr sz="1400"/>
          </a:p>
        </p:txBody>
      </p:sp>
      <p:sp>
        <p:nvSpPr>
          <p:cNvPr id="171373" name="TextBox 1713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634" name=""/>
          <p:cNvSpPr/>
          <p:nvPr/>
        </p:nvSpPr>
        <p:spPr>
          <a:xfrm>
            <a:off x="2051050" y="0"/>
            <a:ext cx="52578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4000" b="1">
                <a:solidFill>
                  <a:srgbClr val="0000FF"/>
                </a:solidFill>
                <a:ea typeface="隶书" pitchFamily="49" charset="-122"/>
              </a:rPr>
              <a:t>一、人员管理规划</a:t>
            </a:r>
            <a:endParaRPr sz="4000" b="1">
              <a:solidFill>
                <a:srgbClr val="0000FF"/>
              </a:solidFill>
              <a:ea typeface="隶书" pitchFamily="49" charset="-122"/>
            </a:endParaRPr>
          </a:p>
        </p:txBody>
      </p:sp>
      <p:sp>
        <p:nvSpPr>
          <p:cNvPr id="325635" name=""/>
          <p:cNvSpPr/>
          <p:nvPr/>
        </p:nvSpPr>
        <p:spPr>
          <a:xfrm>
            <a:off x="0" y="908050"/>
            <a:ext cx="80645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FF"/>
                </a:solidFill>
                <a:ea typeface="隶书" pitchFamily="49" charset="-122"/>
              </a:rPr>
              <a:t>（二）、人员培训</a:t>
            </a:r>
            <a:endParaRPr sz="2000" b="1">
              <a:solidFill>
                <a:srgbClr val="0000FF"/>
              </a:solidFill>
              <a:ea typeface="黑体" pitchFamily="2" charset="-122"/>
            </a:endParaRPr>
          </a:p>
        </p:txBody>
      </p:sp>
      <p:graphicFrame>
        <p:nvGraphicFramePr>
          <p:cNvPr id="325636" name=""/>
          <p:cNvGraphicFramePr>
            <a:graphicFrameLocks noGrp="1"/>
          </p:cNvGraphicFramePr>
          <p:nvPr>
            <p:ph/>
          </p:nvPr>
        </p:nvGraphicFramePr>
        <p:xfrm>
          <a:off x="323850" y="1628775"/>
          <a:ext cx="8569325" cy="4758373"/>
        </p:xfrm>
        <a:graphic>
          <a:graphicData uri="http://schemas.openxmlformats.org/drawingml/2006/table">
            <a:tbl>
              <a:tblPr/>
              <a:tblGrid>
                <a:gridCol w="2163762"/>
                <a:gridCol w="6405562"/>
              </a:tblGrid>
              <a:tr h="596900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培训项目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培训内容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609600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作业表单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按公司标准化作业表单填写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1546225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区域资源统计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分区域资源网点盘点、分级，建立重点资源网点销售管理台账，“重点抓，抓重点”；“20%的重点客户产生80%的销量”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1182688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作业理论培训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每日晨会20分钟培训时间；每周周会2小时培训时间；每月月会4小时培训时间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81756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作业团队拉练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§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5000"/>
                        <a:buFont typeface="Wingdings" pitchFamily="2" charset="2"/>
                        <a:buChar char="Ø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5000"/>
                        <a:buFont typeface="Wingdings 2" pitchFamily="18" charset="2"/>
                        <a:buChar char="¡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Char char="Ø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 2" pitchFamily="18" charset="2"/>
                        <a:buChar char="¡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每周一次团队作业拉练，竞赛、评比、改善、总结</a:t>
                      </a:r>
                      <a:endParaRPr sz="2400" b="1">
                        <a:solidFill>
                          <a:srgbClr val="0000FF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2563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2563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7582D14-79D4-40AA-A0AB-C96CB6573DAB}" type="footer">
              <a:rPr sz="1400"/>
              <a:t/>
            </a:fld>
            <a:endParaRPr sz="1400"/>
          </a:p>
        </p:txBody>
      </p:sp>
      <p:sp>
        <p:nvSpPr>
          <p:cNvPr id="325639" name="TextBox 3256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62" name=""/>
          <p:cNvSpPr/>
          <p:nvPr>
            <p:ph type="title"/>
          </p:nvPr>
        </p:nvSpPr>
        <p:spPr>
          <a:xfrm>
            <a:off x="298450" y="228600"/>
            <a:ext cx="8540750" cy="6794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>
                <a:solidFill>
                  <a:srgbClr val="0000FF"/>
                </a:solidFill>
                <a:ea typeface="楷体_GB2312" pitchFamily="49" charset="-122"/>
              </a:rPr>
              <a:t>二、市场开发规划</a:t>
            </a:r>
            <a:endParaRPr sz="4000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348163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（一）、分区域运作</a:t>
            </a: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如果把一个区域作为自己的基地市场, 那么在市场运作初期, 根据市场发展的需求, 对市场分为若干个区域保证自己对新市场进行精耕细作, 在运作上为产品的深度营销做好各方面的准备! </a:t>
            </a: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481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481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57722FF-D20F-46FC-AC6E-A29A9E0EEF42}" type="footer">
              <a:rPr sz="1400"/>
              <a:t/>
            </a:fld>
            <a:endParaRPr sz="1400"/>
          </a:p>
        </p:txBody>
      </p:sp>
      <p:sp>
        <p:nvSpPr>
          <p:cNvPr id="348166" name="TextBox 3481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210" name=""/>
          <p:cNvSpPr/>
          <p:nvPr>
            <p:ph type="title"/>
          </p:nvPr>
        </p:nvSpPr>
        <p:spPr>
          <a:xfrm>
            <a:off x="298450" y="228600"/>
            <a:ext cx="8540750" cy="6794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>
                <a:solidFill>
                  <a:srgbClr val="0000FF"/>
                </a:solidFill>
                <a:ea typeface="楷体_GB2312" pitchFamily="49" charset="-122"/>
              </a:rPr>
              <a:t>二、市场开发规划</a:t>
            </a:r>
            <a:endParaRPr sz="4000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350211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（三）、资源整合</a:t>
            </a: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要对区域市场高度认识:众所周知很显然宁波城市人口密集, 消费层次不但高品牌意识也很强,因此在资源不是很充足的情况下一定要慎重操作不能满地开花, 要打造自己的样板区域或样板街!</a:t>
            </a: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502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502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0044036-ABE5-4669-BCEA-9051B2F1F403}" type="footer">
              <a:rPr sz="1400"/>
              <a:t/>
            </a:fld>
            <a:endParaRPr sz="1400"/>
          </a:p>
        </p:txBody>
      </p:sp>
      <p:sp>
        <p:nvSpPr>
          <p:cNvPr id="350214" name="TextBox 3502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466" name=""/>
          <p:cNvSpPr/>
          <p:nvPr>
            <p:ph type="title"/>
          </p:nvPr>
        </p:nvSpPr>
        <p:spPr>
          <a:xfrm>
            <a:off x="1042988" y="0"/>
            <a:ext cx="6870700" cy="8366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>
                <a:solidFill>
                  <a:srgbClr val="0000FF"/>
                </a:solidFill>
                <a:ea typeface="楷体_GB2312" pitchFamily="49" charset="-122"/>
              </a:rPr>
              <a:t>三、促销管理规划</a:t>
            </a:r>
            <a:endParaRPr sz="4000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318467" name=""/>
          <p:cNvSpPr/>
          <p:nvPr>
            <p:ph type="body" idx="4294967295"/>
          </p:nvPr>
        </p:nvSpPr>
        <p:spPr>
          <a:xfrm>
            <a:off x="609600" y="1125538"/>
            <a:ext cx="8153400" cy="4973638"/>
          </a:xfrm>
          <a:prstGeom prst="rect">
            <a:avLst/>
          </a:prstGeom>
          <a:solidFill>
            <a:schemeClr val="bg1"/>
          </a:solidFill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一、</a:t>
            </a:r>
            <a:r>
              <a:rPr b="1">
                <a:solidFill>
                  <a:srgbClr val="0000FF"/>
                </a:solidFill>
              </a:rPr>
              <a:t>A类促销</a:t>
            </a:r>
            <a:r>
              <a:t> </a:t>
            </a: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b="1"/>
              <a:t>          </a:t>
            </a: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国定重大节庆假日（如:春节、国庆等等）由公司整个系统统一策划安排；主要目的为配合公司品牌塑造，新产品推广，竞争策略实施等整体性目标达成；</a:t>
            </a: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  <a:buNone/>
            </a:pP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促销流程：重大节日或年度促销预算及计划→ 具体促销方案→ 促销批准→ 促销前准备→ 促销中实施→ 促销后评估</a:t>
            </a:r>
            <a:endParaRPr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184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184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62E4925-1DF9-4C0D-BA57-C756833144E3}" type="footer">
              <a:rPr sz="1400"/>
              <a:t/>
            </a:fld>
            <a:endParaRPr sz="1400"/>
          </a:p>
        </p:txBody>
      </p:sp>
      <p:sp>
        <p:nvSpPr>
          <p:cNvPr id="318470" name="TextBox 3184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562" name=""/>
          <p:cNvSpPr/>
          <p:nvPr>
            <p:ph type="title"/>
          </p:nvPr>
        </p:nvSpPr>
        <p:spPr>
          <a:xfrm>
            <a:off x="298450" y="0"/>
            <a:ext cx="8540750" cy="9080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>
                <a:solidFill>
                  <a:srgbClr val="0000FF"/>
                </a:solidFill>
                <a:ea typeface="楷体_GB2312" pitchFamily="49" charset="-122"/>
              </a:rPr>
              <a:t>三、促销管理规划</a:t>
            </a:r>
            <a:endParaRPr sz="4000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322563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三、 后期维护;</a:t>
            </a:r>
            <a:endParaRPr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buNone/>
            </a:pPr>
            <a:r>
              <a:rPr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　 对社区门店渠道的管理维护: 了解销售情况, 建立销售台帐;  落实每个社区门店客户的销量计划;  合理督促社区门店库存产品;  宣传氛围要及时维护, 结合各个竞争对手销售情况积极采取应变措施; 不断开发新促销思路, 并建立新的档案资料</a:t>
            </a:r>
            <a:r>
              <a:rPr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225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225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F9387B6-DFF3-4949-AE5E-BBA111C00CD7}" type="footer">
              <a:rPr sz="1400"/>
              <a:t/>
            </a:fld>
            <a:endParaRPr sz="1400"/>
          </a:p>
        </p:txBody>
      </p:sp>
      <p:sp>
        <p:nvSpPr>
          <p:cNvPr id="322566" name="TextBox 3225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770" name=""/>
          <p:cNvSpPr/>
          <p:nvPr>
            <p:ph type="title"/>
          </p:nvPr>
        </p:nvSpPr>
        <p:spPr>
          <a:xfrm>
            <a:off x="603250" y="0"/>
            <a:ext cx="8540750" cy="6921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四、费用管理规划</a:t>
            </a:r>
            <a:endParaRPr sz="40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88772" name=""/>
          <p:cNvSpPr/>
          <p:nvPr/>
        </p:nvSpPr>
        <p:spPr>
          <a:xfrm>
            <a:off x="2916238" y="981075"/>
            <a:ext cx="3600450" cy="79216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34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1、促销费用</a:t>
            </a:r>
            <a:endParaRPr sz="34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88773" name=""/>
          <p:cNvSpPr/>
          <p:nvPr/>
        </p:nvSpPr>
        <p:spPr>
          <a:xfrm>
            <a:off x="1187450" y="2133600"/>
            <a:ext cx="1800225" cy="57626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200" b="1">
                <a:solidFill>
                  <a:srgbClr val="0000FF"/>
                </a:solidFill>
                <a:ea typeface="隶书" pitchFamily="49" charset="-122"/>
              </a:rPr>
              <a:t>传统门店</a:t>
            </a:r>
            <a:endParaRPr sz="2200" b="1">
              <a:solidFill>
                <a:srgbClr val="0000FF"/>
              </a:solidFill>
              <a:ea typeface="隶书" pitchFamily="49" charset="-122"/>
            </a:endParaRPr>
          </a:p>
        </p:txBody>
      </p:sp>
      <p:sp>
        <p:nvSpPr>
          <p:cNvPr id="288774" name=""/>
          <p:cNvSpPr/>
          <p:nvPr/>
        </p:nvSpPr>
        <p:spPr>
          <a:xfrm>
            <a:off x="3851275" y="2205038"/>
            <a:ext cx="2016125" cy="647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200" b="1">
                <a:solidFill>
                  <a:srgbClr val="0000FF"/>
                </a:solidFill>
                <a:ea typeface="隶书" pitchFamily="49" charset="-122"/>
              </a:rPr>
              <a:t>特通门店</a:t>
            </a:r>
            <a:endParaRPr sz="2200" b="1">
              <a:solidFill>
                <a:srgbClr val="0000FF"/>
              </a:solidFill>
              <a:ea typeface="隶书" pitchFamily="49" charset="-122"/>
            </a:endParaRPr>
          </a:p>
        </p:txBody>
      </p:sp>
      <p:sp>
        <p:nvSpPr>
          <p:cNvPr id="288775" name=""/>
          <p:cNvSpPr/>
          <p:nvPr/>
        </p:nvSpPr>
        <p:spPr>
          <a:xfrm>
            <a:off x="6516688" y="2133600"/>
            <a:ext cx="1871662" cy="57626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200" b="1">
                <a:solidFill>
                  <a:srgbClr val="0000FF"/>
                </a:solidFill>
                <a:ea typeface="隶书" pitchFamily="49" charset="-122"/>
              </a:rPr>
              <a:t>促销品</a:t>
            </a:r>
            <a:endParaRPr sz="2200" b="1">
              <a:solidFill>
                <a:srgbClr val="0000FF"/>
              </a:solidFill>
              <a:ea typeface="隶书" pitchFamily="49" charset="-122"/>
            </a:endParaRPr>
          </a:p>
        </p:txBody>
      </p:sp>
      <p:sp>
        <p:nvSpPr>
          <p:cNvPr id="288776" name=""/>
          <p:cNvSpPr/>
          <p:nvPr/>
        </p:nvSpPr>
        <p:spPr>
          <a:xfrm>
            <a:off x="1403350" y="3429000"/>
            <a:ext cx="1223962" cy="1474788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b="1">
                <a:solidFill>
                  <a:srgbClr val="0000FF"/>
                </a:solidFill>
                <a:latin typeface="Tahoma" pitchFamily="34" charset="0"/>
              </a:rPr>
              <a:t>费用投入占比</a:t>
            </a:r>
            <a:r>
              <a:rPr b="1">
                <a:solidFill>
                  <a:srgbClr val="0000FF"/>
                </a:solidFill>
              </a:rPr>
              <a:t>20％方式：重点客户坎级奖励</a:t>
            </a:r>
            <a:endParaRPr b="1">
              <a:solidFill>
                <a:srgbClr val="0000FF"/>
              </a:solidFill>
            </a:endParaRPr>
          </a:p>
        </p:txBody>
      </p:sp>
      <p:sp>
        <p:nvSpPr>
          <p:cNvPr id="288777" name=""/>
          <p:cNvSpPr/>
          <p:nvPr/>
        </p:nvSpPr>
        <p:spPr>
          <a:xfrm>
            <a:off x="4211638" y="3500438"/>
            <a:ext cx="1223962" cy="1474788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b="1">
                <a:solidFill>
                  <a:srgbClr val="0000FF"/>
                </a:solidFill>
                <a:latin typeface="Tahoma" pitchFamily="34" charset="0"/>
              </a:rPr>
              <a:t>费用投入占比</a:t>
            </a:r>
            <a:r>
              <a:rPr b="1">
                <a:solidFill>
                  <a:srgbClr val="0000FF"/>
                </a:solidFill>
              </a:rPr>
              <a:t>50％方式：重点店陈列买断经营</a:t>
            </a:r>
            <a:endParaRPr b="1">
              <a:solidFill>
                <a:srgbClr val="0000FF"/>
              </a:solidFill>
            </a:endParaRPr>
          </a:p>
        </p:txBody>
      </p:sp>
      <p:sp>
        <p:nvSpPr>
          <p:cNvPr id="288778" name=""/>
          <p:cNvSpPr/>
          <p:nvPr/>
        </p:nvSpPr>
        <p:spPr>
          <a:xfrm>
            <a:off x="6948488" y="3500438"/>
            <a:ext cx="1250950" cy="1930400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 b="1">
                <a:solidFill>
                  <a:srgbClr val="0000FF"/>
                </a:solidFill>
              </a:rPr>
              <a:t>费用投入占比30%方式：选择进店促销陈列费用</a:t>
            </a:r>
            <a:endParaRPr sz="2000" b="1">
              <a:solidFill>
                <a:srgbClr val="0000FF"/>
              </a:solidFill>
            </a:endParaRPr>
          </a:p>
        </p:txBody>
      </p:sp>
      <p:cxnSp>
        <p:nvCxnSpPr>
          <p:cNvPr id="288779" name=""/>
          <p:cNvCxnSpPr/>
          <p:nvPr/>
        </p:nvCxnSpPr>
        <p:spPr>
          <a:xfrm flipH="1">
            <a:off x="2411412" y="1628775"/>
            <a:ext cx="865188" cy="504825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88780" name=""/>
          <p:cNvCxnSpPr/>
          <p:nvPr/>
        </p:nvCxnSpPr>
        <p:spPr>
          <a:xfrm flipH="1">
            <a:off x="4787900" y="1773238"/>
            <a:ext cx="0" cy="431800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88781" name=""/>
          <p:cNvCxnSpPr/>
          <p:nvPr/>
        </p:nvCxnSpPr>
        <p:spPr>
          <a:xfrm>
            <a:off x="6156325" y="1700212"/>
            <a:ext cx="792162" cy="433388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88782" name=""/>
          <p:cNvCxnSpPr/>
          <p:nvPr/>
        </p:nvCxnSpPr>
        <p:spPr>
          <a:xfrm flipH="1">
            <a:off x="1979612" y="2708275"/>
            <a:ext cx="0" cy="649288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88783" name=""/>
          <p:cNvCxnSpPr/>
          <p:nvPr/>
        </p:nvCxnSpPr>
        <p:spPr>
          <a:xfrm flipH="1">
            <a:off x="4787900" y="2852738"/>
            <a:ext cx="0" cy="647700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88784" name=""/>
          <p:cNvCxnSpPr/>
          <p:nvPr/>
        </p:nvCxnSpPr>
        <p:spPr>
          <a:xfrm flipH="1">
            <a:off x="7524750" y="2708275"/>
            <a:ext cx="0" cy="720725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sp>
        <p:nvSpPr>
          <p:cNvPr id="28878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8878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4FBD6E5-A8EF-4676-B6DB-E16A17778751}" type="footer">
              <a:rPr sz="1400"/>
              <a:t/>
            </a:fld>
            <a:endParaRPr sz="1400"/>
          </a:p>
        </p:txBody>
      </p:sp>
      <p:sp>
        <p:nvSpPr>
          <p:cNvPr id="288787" name="TextBox 2887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738" name=""/>
          <p:cNvSpPr/>
          <p:nvPr>
            <p:ph type="title"/>
          </p:nvPr>
        </p:nvSpPr>
        <p:spPr>
          <a:xfrm>
            <a:off x="395288" y="0"/>
            <a:ext cx="8540750" cy="7651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四、费用管理规划</a:t>
            </a:r>
            <a:endParaRPr sz="40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44740" name=""/>
          <p:cNvSpPr/>
          <p:nvPr/>
        </p:nvSpPr>
        <p:spPr>
          <a:xfrm>
            <a:off x="2843212" y="1125538"/>
            <a:ext cx="3455988" cy="79216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0000FF"/>
                </a:solidFill>
                <a:latin typeface="Tahoma" pitchFamily="34" charset="0"/>
                <a:ea typeface="隶书" pitchFamily="49" charset="-122"/>
              </a:rPr>
              <a:t>３、差旅费用</a:t>
            </a:r>
            <a:endParaRPr sz="3200" b="1">
              <a:solidFill>
                <a:srgbClr val="0000FF"/>
              </a:solidFill>
              <a:latin typeface="Tahoma" pitchFamily="34" charset="0"/>
              <a:ea typeface="隶书" pitchFamily="49" charset="-122"/>
            </a:endParaRPr>
          </a:p>
        </p:txBody>
      </p:sp>
      <p:sp>
        <p:nvSpPr>
          <p:cNvPr id="244741" name=""/>
          <p:cNvSpPr/>
          <p:nvPr/>
        </p:nvSpPr>
        <p:spPr>
          <a:xfrm>
            <a:off x="1547812" y="2492375"/>
            <a:ext cx="2232025" cy="72231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400" b="1">
                <a:solidFill>
                  <a:srgbClr val="0000FF"/>
                </a:solidFill>
                <a:latin typeface="Tahoma" pitchFamily="34" charset="0"/>
                <a:ea typeface="隶书" pitchFamily="49" charset="-122"/>
              </a:rPr>
              <a:t>提报出差计划</a:t>
            </a:r>
            <a:endParaRPr sz="2400" b="1">
              <a:solidFill>
                <a:srgbClr val="0000FF"/>
              </a:solidFill>
              <a:latin typeface="Tahoma" pitchFamily="34" charset="0"/>
              <a:ea typeface="隶书" pitchFamily="49" charset="-122"/>
            </a:endParaRPr>
          </a:p>
        </p:txBody>
      </p:sp>
      <p:sp>
        <p:nvSpPr>
          <p:cNvPr id="244742" name=""/>
          <p:cNvSpPr/>
          <p:nvPr/>
        </p:nvSpPr>
        <p:spPr>
          <a:xfrm>
            <a:off x="5508625" y="2492375"/>
            <a:ext cx="2233612" cy="72072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400" b="1">
                <a:solidFill>
                  <a:srgbClr val="0000FF"/>
                </a:solidFill>
                <a:latin typeface="Tahoma" pitchFamily="34" charset="0"/>
                <a:ea typeface="隶书" pitchFamily="49" charset="-122"/>
              </a:rPr>
              <a:t>规划出差流程</a:t>
            </a:r>
            <a:endParaRPr sz="2400" b="1">
              <a:solidFill>
                <a:srgbClr val="0000FF"/>
              </a:solidFill>
              <a:latin typeface="Tahoma" pitchFamily="34" charset="0"/>
              <a:ea typeface="隶书" pitchFamily="49" charset="-122"/>
            </a:endParaRPr>
          </a:p>
        </p:txBody>
      </p:sp>
      <p:sp>
        <p:nvSpPr>
          <p:cNvPr id="244744" name=""/>
          <p:cNvSpPr/>
          <p:nvPr/>
        </p:nvSpPr>
        <p:spPr>
          <a:xfrm>
            <a:off x="1835150" y="4076700"/>
            <a:ext cx="1223962" cy="1625600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 b="1">
                <a:solidFill>
                  <a:srgbClr val="0000FF"/>
                </a:solidFill>
                <a:latin typeface="Tahoma" pitchFamily="34" charset="0"/>
              </a:rPr>
              <a:t>每周一早八点递交周出差计划，交经理审核</a:t>
            </a:r>
            <a:endParaRPr sz="2000" b="1">
              <a:solidFill>
                <a:srgbClr val="0000FF"/>
              </a:solidFill>
              <a:latin typeface="Tahoma" pitchFamily="34" charset="0"/>
            </a:endParaRPr>
          </a:p>
        </p:txBody>
      </p:sp>
      <p:sp>
        <p:nvSpPr>
          <p:cNvPr id="244745" name=""/>
          <p:cNvSpPr/>
          <p:nvPr/>
        </p:nvSpPr>
        <p:spPr>
          <a:xfrm>
            <a:off x="5940425" y="3933825"/>
            <a:ext cx="1655762" cy="1930400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 b="1">
                <a:solidFill>
                  <a:srgbClr val="0000FF"/>
                </a:solidFill>
                <a:latin typeface="Tahoma" pitchFamily="34" charset="0"/>
              </a:rPr>
              <a:t>根据市场需要，外埠业代严格规划出差时间和路线，节约开支</a:t>
            </a:r>
            <a:endParaRPr sz="2000" b="1">
              <a:solidFill>
                <a:srgbClr val="0000FF"/>
              </a:solidFill>
              <a:latin typeface="Tahoma" pitchFamily="34" charset="0"/>
            </a:endParaRPr>
          </a:p>
        </p:txBody>
      </p:sp>
      <p:cxnSp>
        <p:nvCxnSpPr>
          <p:cNvPr id="244746" name=""/>
          <p:cNvCxnSpPr/>
          <p:nvPr/>
        </p:nvCxnSpPr>
        <p:spPr>
          <a:xfrm flipH="1">
            <a:off x="2843212" y="1916112"/>
            <a:ext cx="865188" cy="576262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44747" name=""/>
          <p:cNvCxnSpPr/>
          <p:nvPr/>
        </p:nvCxnSpPr>
        <p:spPr>
          <a:xfrm>
            <a:off x="5580062" y="1916112"/>
            <a:ext cx="792162" cy="576262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44748" name=""/>
          <p:cNvCxnSpPr/>
          <p:nvPr/>
        </p:nvCxnSpPr>
        <p:spPr>
          <a:xfrm flipH="1">
            <a:off x="2555875" y="3213100"/>
            <a:ext cx="0" cy="792162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cxnSp>
        <p:nvCxnSpPr>
          <p:cNvPr id="244749" name=""/>
          <p:cNvCxnSpPr/>
          <p:nvPr/>
        </p:nvCxnSpPr>
        <p:spPr>
          <a:xfrm flipH="1">
            <a:off x="6732588" y="3213100"/>
            <a:ext cx="0" cy="720725"/>
          </a:xfrm>
          <a:prstGeom prst="line">
            <a:avLst/>
          </a:prstGeom>
          <a:noFill/>
          <a:ln w="28575">
            <a:solidFill>
              <a:srgbClr val="00CC00"/>
            </a:solidFill>
            <a:miter lim="800000"/>
            <a:tailEnd type="triangle"/>
          </a:ln>
        </p:spPr>
      </p:cxnSp>
      <p:sp>
        <p:nvSpPr>
          <p:cNvPr id="24475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4475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141D4FC-2764-47FC-B606-495B29A495D2}" type="footer">
              <a:rPr sz="1400"/>
              <a:t/>
            </a:fld>
            <a:endParaRPr sz="1400"/>
          </a:p>
        </p:txBody>
      </p:sp>
      <p:sp>
        <p:nvSpPr>
          <p:cNvPr id="244752" name="TextBox 2447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62" name=""/>
          <p:cNvSpPr/>
          <p:nvPr>
            <p:ph type="title"/>
          </p:nvPr>
        </p:nvSpPr>
        <p:spPr>
          <a:xfrm>
            <a:off x="468312" y="0"/>
            <a:ext cx="8229600" cy="1371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 b="1">
                <a:solidFill>
                  <a:srgbClr val="0000FF"/>
                </a:solidFill>
                <a:ea typeface="楷体_GB2312" pitchFamily="49" charset="-122"/>
              </a:rPr>
              <a:t>五、店铺管理规划</a:t>
            </a:r>
            <a:br>
              <a:rPr sz="4000" b="1">
                <a:solidFill>
                  <a:srgbClr val="0000FF"/>
                </a:solidFill>
                <a:ea typeface="楷体_GB2312" pitchFamily="49" charset="-122"/>
              </a:rPr>
            </a:br>
            <a:endParaRPr sz="4000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245763" name=""/>
          <p:cNvSpPr/>
          <p:nvPr>
            <p:ph type="body" idx="4294967295"/>
          </p:nvPr>
        </p:nvSpPr>
        <p:spPr>
          <a:xfrm>
            <a:off x="323850" y="981075"/>
            <a:ext cx="8540750" cy="38163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ts val="6000"/>
              </a:lnSpc>
              <a:buNone/>
            </a:pPr>
            <a:r>
              <a:rPr sz="36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  1、店铺资源管理：</a:t>
            </a:r>
            <a:endParaRPr sz="3600" b="1">
              <a:solidFill>
                <a:srgbClr val="0000FF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ts val="5000"/>
              </a:lnSpc>
              <a:buNone/>
            </a:pPr>
            <a:r>
              <a:rPr b="1">
                <a:solidFill>
                  <a:srgbClr val="0000FF"/>
                </a:solidFill>
              </a:rPr>
              <a:t>        </a:t>
            </a:r>
            <a:r>
              <a:rPr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A、社区店、特通店资源统计和分级</a:t>
            </a:r>
            <a:endParaRPr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ts val="4500"/>
              </a:lnSpc>
              <a:buNone/>
            </a:pPr>
            <a:r>
              <a:rPr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  B、资源统计有完善的原始资料及电子版</a:t>
            </a:r>
            <a:endParaRPr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ts val="4500"/>
              </a:lnSpc>
              <a:buNone/>
            </a:pPr>
            <a:r>
              <a:rPr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  C、重点社区店资源作销售追踪—建立重点客户</a:t>
            </a:r>
            <a:endParaRPr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ts val="2500"/>
              </a:lnSpc>
              <a:buNone/>
            </a:pPr>
            <a:r>
              <a:rPr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     销售管理台账</a:t>
            </a:r>
            <a:endParaRPr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buNone/>
            </a:pPr>
            <a:endParaRPr sz="2800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457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457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8576E7B-BC56-4CA7-ABB8-0579186099CE}" type="footer">
              <a:rPr sz="1400"/>
              <a:t/>
            </a:fld>
            <a:endParaRPr sz="1400"/>
          </a:p>
        </p:txBody>
      </p:sp>
      <p:sp>
        <p:nvSpPr>
          <p:cNvPr id="245766" name="TextBox 2457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甬海公司宁波2010启动规划共25页，您现在浏览的是第12页!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https://d.book118.com/006051151210010040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吉祥如意">
  <a:themeElements>
    <a:clrScheme name="">
      <a:dk1>
        <a:srgbClr val="FFFFFF"/>
      </a:dk1>
      <a:lt1>
        <a:srgbClr val="000000"/>
      </a:lt1>
      <a:dk2>
        <a:srgbClr val="DDDDDD"/>
      </a:dk2>
      <a:lt2>
        <a:srgbClr val="E40000"/>
      </a:lt2>
      <a:accent1>
        <a:srgbClr val="E1F4FF"/>
      </a:accent1>
      <a:accent2>
        <a:srgbClr val="FFE2C5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66CC"/>
      </a:hlink>
      <a:folHlink>
        <a:srgbClr val="9F9FB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E40000"/>
        </a:lt2>
        <a:accent1>
          <a:srgbClr val="E1F4FF"/>
        </a:accent1>
        <a:accent2>
          <a:srgbClr val="FFE2C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9F9FBF"/>
        </a:folHlink>
      </a:clrScheme>
    </a:extraClrScheme>
    <a:extraClrScheme>
      <a:clrScheme name="">
        <a:dk1>
          <a:srgbClr val="EAEAEA"/>
        </a:dk1>
        <a:lt1>
          <a:srgbClr val="59582D"/>
        </a:lt1>
        <a:dk2>
          <a:srgbClr val="D9D9D9"/>
        </a:dk2>
        <a:lt2>
          <a:srgbClr val="666699"/>
        </a:lt2>
        <a:accent1>
          <a:srgbClr val="CCECFF"/>
        </a:accent1>
        <a:accent2>
          <a:srgbClr val="B2D2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3366"/>
        </a:hlink>
        <a:folHlink>
          <a:srgbClr val="92B9E0"/>
        </a:folHlink>
      </a:clrScheme>
    </a:extraClrScheme>
    <a:extraClrScheme>
      <a:clrScheme name="">
        <a:dk1>
          <a:srgbClr val="FFFFCC"/>
        </a:dk1>
        <a:lt1>
          <a:srgbClr val="000099"/>
        </a:lt1>
        <a:dk2>
          <a:srgbClr val="FFD9B3"/>
        </a:dk2>
        <a:lt2>
          <a:srgbClr val="004000"/>
        </a:lt2>
        <a:accent1>
          <a:srgbClr val="FFD9D9"/>
        </a:accent1>
        <a:accent2>
          <a:srgbClr val="DDDDD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FFAB57"/>
        </a:folHlink>
      </a:clrScheme>
    </a:extraClrScheme>
    <a:extraClrScheme>
      <a:clrScheme name="">
        <a:dk1>
          <a:srgbClr val="DCE8E2"/>
        </a:dk1>
        <a:lt1>
          <a:srgbClr val="000000"/>
        </a:lt1>
        <a:dk2>
          <a:srgbClr val="C4C4D8"/>
        </a:dk2>
        <a:lt2>
          <a:srgbClr val="0033CC"/>
        </a:lt2>
        <a:accent1>
          <a:srgbClr val="FFFFFF"/>
        </a:accent1>
        <a:accent2>
          <a:srgbClr val="A9CFB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666699"/>
        </a:folHlink>
      </a:clrScheme>
    </a:extraClrScheme>
    <a:extraClrScheme>
      <a:clrScheme name="">
        <a:dk1>
          <a:srgbClr val="E5FFFF"/>
        </a:dk1>
        <a:lt1>
          <a:srgbClr val="606090"/>
        </a:lt1>
        <a:dk2>
          <a:srgbClr val="91DAFF"/>
        </a:dk2>
        <a:lt2>
          <a:srgbClr val="0000CC"/>
        </a:lt2>
        <a:accent1>
          <a:srgbClr val="EAEAEA"/>
        </a:accent1>
        <a:accent2>
          <a:srgbClr val="FFE2C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00"/>
        </a:hlink>
        <a:folHlink>
          <a:srgbClr val="3DB77A"/>
        </a:folHlink>
      </a:clrScheme>
    </a:extraClrScheme>
    <a:extraClrScheme>
      <a:clrScheme name="">
        <a:dk1>
          <a:srgbClr val="FFDDBB"/>
        </a:dk1>
        <a:lt1>
          <a:srgbClr val="CC0066"/>
        </a:lt1>
        <a:dk2>
          <a:srgbClr val="C0C0C0"/>
        </a:dk2>
        <a:lt2>
          <a:srgbClr val="000000"/>
        </a:lt2>
        <a:accent1>
          <a:srgbClr val="FFFFCC"/>
        </a:accent1>
        <a:accent2>
          <a:srgbClr val="FF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8EB37D"/>
        </a:folHlink>
      </a:clrScheme>
    </a:extraClrScheme>
    <a:extraClrScheme>
      <a:clrScheme name="">
        <a:dk1>
          <a:srgbClr val="800000"/>
        </a:dk1>
        <a:lt1>
          <a:srgbClr val="FFFF99"/>
        </a:lt1>
        <a:dk2>
          <a:srgbClr val="B60000"/>
        </a:dk2>
        <a:lt2>
          <a:srgbClr val="FFFFFF"/>
        </a:lt2>
        <a:accent1>
          <a:srgbClr val="9888A4"/>
        </a:accent1>
        <a:accent2>
          <a:srgbClr val="A9335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FF6600"/>
        </a:folHlink>
      </a:clrScheme>
    </a:extraClrScheme>
    <a:extraClrScheme>
      <a:clrScheme name="">
        <a:dk1>
          <a:srgbClr val="1C1C1C"/>
        </a:dk1>
        <a:lt1>
          <a:srgbClr val="FFFFFF"/>
        </a:lt1>
        <a:dk2>
          <a:srgbClr val="808080"/>
        </a:dk2>
        <a:lt2>
          <a:srgbClr val="FFFF66"/>
        </a:lt2>
        <a:accent1>
          <a:srgbClr val="9898BA"/>
        </a:accent1>
        <a:accent2>
          <a:srgbClr val="77777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FF99"/>
        </a:hlink>
        <a:folHlink>
          <a:srgbClr val="E436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宋体</vt:lpstr>
      <vt:lpstr>Wingdings</vt:lpstr>
      <vt:lpstr>Wingdings 2</vt:lpstr>
      <vt:lpstr>隶书</vt:lpstr>
      <vt:lpstr>楷体_GB2312</vt:lpstr>
      <vt:lpstr>黑体</vt:lpstr>
      <vt:lpstr>Tahoma</vt:lpstr>
      <vt:lpstr>Office Theme</vt:lpstr>
      <vt:lpstr>PowerPoint Presentation</vt:lpstr>
      <vt:lpstr>宁波   月份目标任务分解</vt:lpstr>
      <vt:lpstr>PowerPoint Presentation</vt:lpstr>
      <vt:lpstr>PowerPoint Presentation</vt:lpstr>
      <vt:lpstr>PowerPoint Presentation</vt:lpstr>
      <vt:lpstr>二、市场开发规划</vt:lpstr>
      <vt:lpstr>二、市场开发规划</vt:lpstr>
      <vt:lpstr>三、促销管理规划</vt:lpstr>
      <vt:lpstr>三、促销管理规划</vt:lpstr>
      <vt:lpstr>四、费用管理规划</vt:lpstr>
      <vt:lpstr>四、费用管理规划</vt:lpstr>
      <vt:lpstr>五、店铺管理规划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2024-09-07T08:12:06.440</cp:lastPrinted>
  <dcterms:created xsi:type="dcterms:W3CDTF">2024-09-07T00:12:06Z</dcterms:created>
  <dcterms:modified xsi:type="dcterms:W3CDTF">2024-09-07T00:12:08Z</dcterms:modified>
</cp:coreProperties>
</file>