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37E55-8A50-4381-9AB6-09304C054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0DA48-FF86-404D-A554-7C4E92F41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464EA-CEFC-436E-B83C-EB611478A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E72F13-1794-4167-A5F9-48BB6CAD7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81F2E0-5194-472D-A903-27DFA4207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FF89A2-95D7-4BBE-A399-F40DABDC5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C86D34-44C4-43BB-867D-AE685AB69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ADAE4C-7E7F-4166-A0E5-6B6F1D824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54C42-7D6E-41B6-97BF-1FC43F5CE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CDDE7-1CB7-4344-BCDD-FBC1FA72A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4CE43-93D3-4304-AC47-0838861D5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emf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05305105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喉炎护理查房PPT\n## 1.喉炎概述及病因\n### 1.1喉炎的定义与分类\n### 1.2喉炎的发病原因\n### 1.3喉炎的发病机制\n## 2.喉炎的临床表现及诊断\n### 2.1喉炎的临床症状\n### 2.2喉炎的诊断方法\n### 2.3喉炎的鉴别诊断\n## 3.喉炎的治疗方法\n### 3.1药物治疗\n### 3.2物理治疗\n### 3.3护理干预\n## 4.喉炎的护理措施\n### 4.1一般护理\n### 4.2症状护理\n### 4.3心理护理\n## 5.喉炎的预防与康复\n### 5.1预防措施\n### 5.2康复指导\n### 5.3健康教育\n## 6.喉炎护理查房案例分析\n### 6.1案例一\n### 6.2案例二\n### 6.3案例三\n## 7.喉炎护理查房总结与展望\n### 7.1护理查房效果评价\n### 7.2护理查房经验总结\n### 7.3未来展望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喉炎护理查房PPT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4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喉炎概述及病因</a:t>
            </a:r>
            <a:endParaRPr/>
          </a:p>
        </p:txBody>
      </p:sp>
      <p:sp>
        <p:nvSpPr>
          <p:cNvPr id="65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喉炎是指喉部粘膜及周围淋巴组织的炎症</a:t>
                </a:r>
                <a:endParaRPr/>
              </a:p>
            </p:txBody>
          </p:sp>
          <p:sp>
            <p:nvSpPr>
              <p:cNvPr id="1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分为急性喉炎和慢性喉炎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急性喉炎病程短，症状重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慢性喉炎病程长，症状轻</a:t>
                </a:r>
                <a:endParaRPr/>
              </a:p>
            </p:txBody>
          </p:sp>
          <p:sp>
            <p:nvSpPr>
              <p:cNvPr id="1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喉炎的病因复杂，包括感染、过敏、环境等因素</a:t>
                </a:r>
                <a:endParaRPr/>
              </a:p>
            </p:txBody>
          </p:sp>
          <p:sp>
            <p:nvSpPr>
              <p:cNvPr id="1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感染因素：病毒、细菌等感染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过敏因素：吸入过敏原、食物过敏等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环境因素：空气污染、烟酒刺激等</a:t>
                </a:r>
                <a:endParaRPr/>
              </a:p>
            </p:txBody>
          </p:sp>
          <p:sp>
            <p:nvSpPr>
              <p:cNvPr id="1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喉炎的定义与分类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感染因素是喉炎的主要发病原因</a:t>
                </a:r>
                <a:endParaRPr/>
              </a:p>
            </p:txBody>
          </p:sp>
          <p:sp>
            <p:nvSpPr>
              <p:cNvPr id="14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病毒感染：如流感病毒、腺病毒等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细菌感染：如链球菌、葡萄球菌等</a:t>
                </a:r>
                <a:endParaRPr/>
              </a:p>
            </p:txBody>
          </p:sp>
        </p:grpSp>
        <p:grpSp>
          <p:nvGrpSpPr>
            <p:cNvPr id="14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4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过敏因素在喉炎发病中也起到重要作用</a:t>
                </a:r>
                <a:endParaRPr/>
              </a:p>
            </p:txBody>
          </p:sp>
          <p:sp>
            <p:nvSpPr>
              <p:cNvPr id="14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吸入过敏原：如花粉、尘螨等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食物过敏：如牛奶、海鲜等</a:t>
                </a:r>
                <a:endParaRPr/>
              </a:p>
            </p:txBody>
          </p:sp>
        </p:grpSp>
        <p:grpSp>
          <p:nvGrpSpPr>
            <p:cNvPr id="14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4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环境因素对喉炎的发病也有一定影响</a:t>
                </a:r>
                <a:endParaRPr/>
              </a:p>
            </p:txBody>
          </p:sp>
          <p:sp>
            <p:nvSpPr>
              <p:cNvPr id="14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空气污染：如烟雾、粉尘等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烟草和酒精刺激：长期吸烟和饮酒可导致喉部粘膜受损</a:t>
                </a:r>
                <a:endParaRPr/>
              </a:p>
            </p:txBody>
          </p:sp>
        </p:grpSp>
      </p:grpSp>
      <p:sp>
        <p:nvSpPr>
          <p:cNvPr id="1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喉炎的发病原因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喉炎的发病机制尚不完全清楚</a:t>
                </a:r>
                <a:endParaRPr/>
              </a:p>
            </p:txBody>
          </p:sp>
          <p:sp>
            <p:nvSpPr>
              <p:cNvPr id="1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感染因素引起的喉炎主要与机体免疫力下降有关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过敏因素引起的喉炎主要与免疫系统异常反应有关</a:t>
                </a:r>
                <a:endParaRPr/>
              </a:p>
            </p:txBody>
          </p:sp>
          <p:sp>
            <p:nvSpPr>
              <p:cNvPr id="1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喉炎的发病与喉部粘膜及周围淋巴组织的炎症反应有关</a:t>
                </a:r>
                <a:endParaRPr/>
              </a:p>
            </p:txBody>
          </p:sp>
          <p:sp>
            <p:nvSpPr>
              <p:cNvPr id="1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炎症反应导致喉部粘膜充血、水肿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炎症反应导致喉部淋巴组织增生、肿胀</a:t>
                </a:r>
                <a:endParaRPr/>
              </a:p>
            </p:txBody>
          </p:sp>
          <p:sp>
            <p:nvSpPr>
              <p:cNvPr id="1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喉炎的发病机制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8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喉炎的临床表现及诊断</a:t>
            </a:r>
            <a:endParaRPr/>
          </a:p>
        </p:txBody>
      </p:sp>
      <p:sp>
        <p:nvSpPr>
          <p:cNvPr id="169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喉炎的主要症状包括喉部不适、疼痛、声音嘶哑等</a:t>
                </a:r>
                <a:endParaRPr/>
              </a:p>
            </p:txBody>
          </p:sp>
          <p:sp>
            <p:nvSpPr>
              <p:cNvPr id="1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喉部不适：如异物感、紧迫感等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喉部疼痛：如刺痛、烧灼感等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声音嘶哑：声音变粗、变哑等</a:t>
                </a:r>
                <a:endParaRPr/>
              </a:p>
            </p:txBody>
          </p:sp>
          <p:sp>
            <p:nvSpPr>
              <p:cNvPr id="1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喉炎的症状因病因和病程不同而有所差异</a:t>
                </a:r>
                <a:endParaRPr/>
              </a:p>
            </p:txBody>
          </p:sp>
          <p:sp>
            <p:nvSpPr>
              <p:cNvPr id="1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急性喉炎症状重，病程短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慢性喉炎症状轻，病程长</a:t>
                </a:r>
                <a:endParaRPr/>
              </a:p>
            </p:txBody>
          </p:sp>
          <p:sp>
            <p:nvSpPr>
              <p:cNvPr id="1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喉炎的临床症状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喉炎的诊断主要依据病史和临床症状</a:t>
                </a:r>
                <a:endParaRPr/>
              </a:p>
            </p:txBody>
          </p:sp>
          <p:sp>
            <p:nvSpPr>
              <p:cNvPr id="1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病史：如发病时间、诱因等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临床症状：如喉部不适、疼痛、声音嘶哑等</a:t>
                </a:r>
                <a:endParaRPr/>
              </a:p>
            </p:txBody>
          </p:sp>
          <p:sp>
            <p:nvSpPr>
              <p:cNvPr id="1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喉炎的诊断还包括喉部检查和其他相关检查</a:t>
                </a:r>
                <a:endParaRPr/>
              </a:p>
            </p:txBody>
          </p:sp>
          <p:sp>
            <p:nvSpPr>
              <p:cNvPr id="2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喉部检查：如间接喉镜检查、直接喉镜检查等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其他相关检查：如血常规、喉部X光检查等</a:t>
                </a:r>
                <a:endParaRPr/>
              </a:p>
            </p:txBody>
          </p:sp>
          <p:sp>
            <p:nvSpPr>
              <p:cNvPr id="2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喉炎的诊断方法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喉炎的鉴别诊断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08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喉炎需要与喉部其他疾病进行鉴别诊断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喉癌：喉部疼痛、声音嘶哑等症状相似，但喉癌病情严重，需进行活检确诊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喉痉挛：喉部疼痛、声音嘶哑等症状相似，但喉痉挛多由过敏、理化刺激引起，去除诱因后症状缓解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喉部异物：喉部异物感、刺痛等症状相似，但喉部异物多有明确的异物接触史，需进行喉部检查确诊</a:t>
            </a:r>
            <a:endParaRPr/>
          </a:p>
        </p:txBody>
      </p:sp>
      <p:cxnSp>
        <p:nvCxnSpPr>
          <p:cNvPr id="209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0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喉炎的治疗方法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喉炎的治疗主要是药物治疗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抗生素治疗：针对细菌感染引起的喉炎，使用抗生素治疗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抗病毒治疗：针对病毒感染引起的喉炎，使用抗病毒药物治疗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喉炎的药物治疗还包括消炎止痛、改善症状的药物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消炎止痛药物：如非甾体抗炎药、解热镇痛药等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改善症状药物：如喉部局部麻醉药、咳嗽药等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物理治疗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9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喉炎的物理治疗包括喉部雾化吸入、理疗等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喉部雾化吸入：使用药物雾化吸入，直接作用于喉部粘膜，缓解炎症症状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理疗：如喉部微波治疗、红外线治疗等，可改善喉部血液循环，减轻炎症反应</a:t>
            </a:r>
            <a:endParaRPr/>
          </a:p>
        </p:txBody>
      </p:sp>
      <p:cxnSp>
        <p:nvCxnSpPr>
          <p:cNvPr id="30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4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护理干预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5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喉炎的护理干预包括休息、饮食、环境等方面的调整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休息：保持充足的休息，避免劳累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饮食：避免刺激性食物，多食清淡易消化食物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环境：保持室内空气流通，避免烟雾、粉尘等刺激</a:t>
            </a:r>
            <a:endParaRPr/>
          </a:p>
        </p:txBody>
      </p:sp>
      <p:cxnSp>
        <p:nvCxnSpPr>
          <p:cNvPr id="36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9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喉炎的护理措施</a:t>
            </a:r>
            <a:endParaRPr/>
          </a:p>
        </p:txBody>
      </p:sp>
      <p:sp>
        <p:nvSpPr>
          <p:cNvPr id="40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04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一般护理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4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喉炎的一般护理包括保持室内空气流通、避免吸烟饮酒等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保持室内空气流通：定期开窗通风，减少空气中的有害物质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避免吸烟饮酒：戒烟戒酒，减轻喉部粘膜的刺激</a:t>
            </a:r>
            <a:endParaRPr/>
          </a:p>
        </p:txBody>
      </p:sp>
      <p:pic>
        <p:nvPicPr>
          <p:cNvPr id="44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https://d.book118.com/006053051055010051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喉炎护理查房PPT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2024-09-17T01:39:42.531</cp:lastPrinted>
  <dcterms:created xsi:type="dcterms:W3CDTF">2024-09-16T17:39:42Z</dcterms:created>
  <dcterms:modified xsi:type="dcterms:W3CDTF">2024-09-16T17:39:44Z</dcterms:modified>
</cp:coreProperties>
</file>