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7486CB-314F-4C67-A960-0DB2437CE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AD5050-547D-44D0-93D6-3DD0C2285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3B7BE9-0227-40F8-9BA7-EFF3FC252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1A1BB8-D1DC-4E98-A238-A4A4D27C77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7E6620-56F5-4EEF-B47B-66D3F73222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114923-BE62-4047-91E6-827F4D90F5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968FA3-37D5-4533-AB7B-CA35A28D03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5508F2-C42F-4F1C-A392-478912C027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4E6998-FCDB-413C-A8F1-27CD03C78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24E56-3CDF-44A3-9003-545D7BCD7F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D018F2-ED89-441E-9535-CC1A52C3E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05321514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计算机网络概述</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2024-01-19</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计算机网络的组成与结构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计算机网络协议与标准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计算机网络传输介质与设备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计算机网络的应用与服务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计算机网络安全与管理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计算机网络基本概念</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计算机网络是指将地理位置不同的具有独立功能的多台计算机及其外部设备，通过通信线路连接起来，在网络操作系统，网络管理软件及网络通信协议的管理和协调下，实现资源共享和信息传递的计算机系统。</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计算机网络也可以理解为是一个利用通信设备和线路将地理位置不同、功能独立的多个计算机系统互联起来，以功能完善的网络软件实现网络中资源共享和信息传递的系统。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按照网络的作用范围进行分类：广域网（WAN）、城域网（MAN）、局域网（LAN）、个人区域网（PAN）。</a:t>
            </a:r>
          </a:p>
        </p:txBody>
      </p:sp>
      <p:pic>
        <p:nvPicPr>
          <p:cNvPr id="4" name="Picture 4"/>
          <p:cNvPicPr>
            <a:picLocks noChangeAspect="1"/>
          </p:cNvPicPr>
          <p:nvPr/>
        </p:nvPicPr>
        <p:blipFill>
          <a:blip r:embed="rId2"/>
          <a:srcRect l="16667" r="16667"/>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23340" r="2334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2500" r="12500"/>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2500" r="12500"/>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按交换方式分类：电路交换网、报文交换网和分组交换网。</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按照网络使用者进行分类：公用网和专用网。</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按拓扑结构分类：星型网、总线网、环形网、树形网和网状网。</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计算机网络的发展历程</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Internet的商业化，计算机网络进入了快速发展时期，各种网络技术和网络应用层出不穷。</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第三阶段（20世纪90年代开始）</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计算机网络的初级形式——ARPANET诞生，主要用于军事研究目的。</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第一阶段（20世纪60年代末到20世纪70年代初）</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出现了以资源共享为主要目的的局域网和广域网，形成了计算机网络的基本概念。</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第二阶段（20世纪70年代中后期）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计算机网络的组成与结构</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计算机网络的硬件设备</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服务器（Server）</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提供网络服务和资源，如文件服务器、邮件服务器等。</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交换机（Switch）</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用于在局域网内部实现数据包的快速转发，提供多端口连接。</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路由器（Router）</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用于连接不同网络，实现网络间数据包的转发和路由选择。</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客户端（Client）</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请求和使用网络服务和资源的设备，如个人电脑、手机等。</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传输介质</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用于传输数据的物理介质，如双绞线、光纤、同轴电缆等。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网络操作系统（Network Operating System）：管理和控制网络资源，提供网络服务。</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网络管理软件：用于监视和控制网络设备的状态和性能，保障网络正常运行。</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计算机网络的软件</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网络协议（Network Protocol）：规定网络设备间通信的规则和格式，如TCP/IP协议。</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网络应用软件：提供网络服务和应用功能，如浏览器、邮件客户端等。</a:t>
            </a:r>
            <a:endParaRPr lang="en-US" sz="1100"/>
          </a:p>
        </p:txBody>
      </p:sp>
      <p:pic>
        <p:nvPicPr>
          <p:cNvPr id="28" name="Picture 28"/>
          <p:cNvPicPr>
            <a:picLocks noChangeAspect="1"/>
          </p:cNvPicPr>
          <p:nvPr/>
        </p:nvPicPr>
        <p:blipFill>
          <a:blip r:embed="rId2"/>
          <a:srcRect l="14624" r="14624"/>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l="5933" r="5933"/>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计算机网络的拓扑结构</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星型拓扑（Star Topology）</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所有设备连接到一个中心节点，中心节点负责数据转发。</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环型拓扑（Ring Topology）</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设备连接成一个闭合的环，数据在环中单向传输。</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总线型拓扑（Bus Topology）</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所有设备连接到一条公共的总线上，数据在总线上双向传输。</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网状拓扑（Mesh Topology）</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设备间存在多条路径，数据可以选择最佳路径传输。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计算机网络协议与标准</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物理层</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负责传输比特流，提供机械、电气、功能和规程等方面的特性。</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网络层</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负责路由选择和分组转发，实现网络互联。</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数据链路层</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负责建立和管理数据链路，进行差错控制和流量控制。</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OSI七层协议模型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传输层</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负责建立、管理和终止会话，提供同步和对话控制。</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会话层</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表示层</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应用层</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提供网络应用服务，如文件传输、电子邮件、远程登录等。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提供可靠的端到端数据传输服务，确保数据的顺序和流量控制。</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负责数据格式的转换和加密解密等处理。</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OSI七层协议模型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485" r="2248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958" r="1495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网络接口层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网络层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传输层</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应用层</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TCP/IP协议模型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对应于OSI的物理层和数据链路层，负责数据的传输和接收。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提供可靠的端到端数据传输服务，确保数据的顺序和流量控制。</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实现网络互联，提供路由选择和分组转发功能。</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提供网络应用服务，如文件传输、电子邮件、远程登录等。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https://d.book118.com/006053215140010042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2024-09-10T02:42:39.879</cp:lastPrinted>
  <dcterms:created xsi:type="dcterms:W3CDTF">2024-09-09T18:42:39Z</dcterms:created>
  <dcterms:modified xsi:type="dcterms:W3CDTF">2024-09-09T18:42:42Z</dcterms:modified>
</cp:coreProperties>
</file>