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4CF3EDD-93BC-47F7-9A3B-AED458DD087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0E291-88A2-49FC-8176-3397BE71D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296EA-5781-4664-8D39-DE763C38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616C1-D430-416D-A103-F02ACA60F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EF61B-A8BD-4C30-B82A-E5868D4E4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55B06-67F1-4617-9493-2E68FE5EB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55157-40A6-4739-B405-DB0F2E635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9684F-DE3F-43F7-A46E-EA3F6011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A1998-810C-4B8B-9A19-8794B574F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A0AD4-7515-4E5B-8B54-B51CFBDD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CDFB0-D53C-4141-9289-BDF7B73B7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449BD-4EC7-4482-891D-3B1EFC571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6F30528-56CC-49C2-A061-A1860425FF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B7FB2E8-C851-4895-B12B-FCD503852A9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5404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心灵重塑焕发新生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心灵重塑的重要性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自我探索与内在发现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情绪调节与心理疏导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心灵重建的艺术与文化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心灵重建的挑战与突破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心灵重塑的重要性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重新塑造心灵，焕发新生的力量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重新塑造心灵是一种解放自己的过程，让内心焕发全新的活力。通过深入探索内心，解决过去的伤痛，人们可以找到内心的平静与快乐。这种焕发新生的力量能够帮助人们重新定义自己的生活，拥有更加积极的态度面对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心理健康与身体健康的密切关系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改善心理健康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心灵塑造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促进心理平衡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积极影响身体健康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身心互动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心灵重塑的方法与技巧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深入了解自己的内心世界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自我探索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正确处理负面情绪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心理疏导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寻找情感支撑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心灵寄托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心灵重塑的益处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自我肯定，勇敢面对挑战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增进沟通，建立良好关系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享受更丰富、更有意义的生活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心灵重塑的重要性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灵重塑是每个人都应该关注的重要话题。只有通过重建内心世界，才能真正找到内心的平静和快乐。心理健康与身体健康之间的联系密切，通过心灵重塑可以改善整体健康状况。掌握心灵重塑的方法与技巧，可以帮助个人更好地应对生活中的挑战，获得更多的益处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培养共情能力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享受更丰富的生活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体验更多快乐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拥有更多人生意义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心灵重塑的益处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自我肯定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增强自尊心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自我探索与内在发现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了解自己的内心世界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了解自己的内心世界是心灵重塑的第一步。通过反思、沉思、写作等方式，我们能够深入挖掘内心深处的真实想法和情感，找到问题的根源并寻求解决之道。这种自我探索不仅能够帮助我们认识自己，还能够引导我们走向内心的平静与和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探索自己的兴趣与激情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寻找内心的激情与喜好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发现真正热爱的事物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追求自己的兴趣爱好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让心灵得到满足与愉悦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通过喜爱的事物找到生活的意义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寻找内心平静与满足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消除负面情绪，培养积极心态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学会从挫折中成长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面对困难与挫折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培养积极的人生态度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发展乐观心态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通过积极思维改变态度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转化负面情绪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学会宽容与体谅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理解他人的困难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包容他人的不足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改变对待自己和他人的方式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培养善良的态度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心灵重塑焕发新生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自我探索与内在发现，我们能够找到内心的平衡与满足，从而重塑心灵。探索自己的兴趣与激情，消除负面情绪，改变对待自己和他人的方式，都是重要的步骤。让我们培养积极心态，拥有善良与宽容的心灵，建立积极的人际关系，让心灵焕发新生，迎接更美好的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情绪调节与心理疏导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认知行为疗法的应用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认知行为疗法通过改变思维方式和行为习惯，帮助调节情绪，缓解焦虑和抑郁。通过学习新的认知模式和行为反应，可以使个体更好地应对压力和挑战，提升心理健康水平。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冥想与放松技巧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深呼吸冥想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温馨按摩放松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瑜伽拉伸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寻找情感支持与倾诉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亲友倾诉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情感交流小组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心情分享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专业咨询机构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https://d.book118.com/006054045013010104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心灵重塑焕发新生</vt:lpstr>
      <vt:lpstr>目录</vt:lpstr>
      <vt:lpstr>第1章 心灵重塑的重要性</vt:lpstr>
      <vt:lpstr> </vt:lpstr>
      <vt:lpstr>心理健康与身体健康的密切关系</vt:lpstr>
      <vt:lpstr>心灵重塑的方法与技巧</vt:lpstr>
      <vt:lpstr>心灵重塑的益处</vt:lpstr>
      <vt:lpstr>心灵重塑的重要性</vt:lpstr>
      <vt:lpstr>心灵重塑的益处</vt:lpstr>
      <vt:lpstr>第2章 自我探索与内在发现</vt:lpstr>
      <vt:lpstr> </vt:lpstr>
      <vt:lpstr>探索自己的兴趣与激情</vt:lpstr>
      <vt:lpstr>消除负面情绪，培养积极心态</vt:lpstr>
      <vt:lpstr>改变对待自己和他人的方式</vt:lpstr>
      <vt:lpstr>心灵重塑焕发新生</vt:lpstr>
      <vt:lpstr>第3章 情绪调节与心理疏导</vt:lpstr>
      <vt:lpstr> </vt:lpstr>
      <vt:lpstr>冥想与放松技巧</vt:lpstr>
      <vt:lpstr>寻找情感支持与倾诉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2024-09-29T15:07:33.917</cp:lastPrinted>
  <dcterms:created xsi:type="dcterms:W3CDTF">2024-09-29T07:07:33Z</dcterms:created>
  <dcterms:modified xsi:type="dcterms:W3CDTF">2024-09-29T07:07:35Z</dcterms:modified>
</cp:coreProperties>
</file>