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D1B154-40BB-4019-99D6-F8D4CAB96D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193FDC-62B5-4D6D-8140-E692F07A3E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6549FF-5FE1-4CA3-992B-FC4F46CFA8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4D1865-C1D1-4B58-80BF-26F451FFEF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945BE6F-3B9C-44B7-BD34-B1A57EA886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CFD3F79-D169-44F6-977D-30FBCF2B3C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3687765-3455-40C3-A3E9-728635027F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03CDEF-9334-4177-BD56-3698FCB400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2A03F3-43BD-4B30-9273-0BD37204BB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2B3E59-871C-49F9-9F74-B4BCDB011E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425695-3F65-4FB4-B8F7-CD338AB0B4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6054104105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阳光工程工作总结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阳光工程实施情况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阳光工程成果展示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阳光工程工作亮点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阳光工程工作不足与反思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阳光工程未来展望与计划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阳光工程旨在通过公开政府信息和决策过程，提升政府工作的透明度，增强公众对政府工作的信任。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提升政府透明度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推动社会监督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服务公众需求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通过阳光工程的实施，鼓励社会各界积极参与监督政府工作，促进政府工作的规范化和高效化。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阳光工程以满足公众对政府信息的需求为出发点，推动政府信息公开，提高政府服务水平。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总结阳光工程在政府信息公开方面的实施情况，包括公开的内容、方式、效果等。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政府信息公开情况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分析阳光工程在推动社会监督与参与方面的作用，包括公众参与度、监督效果等。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社会监督与参与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评估阳光工程的整体工作成效，包括取得的成果、存在的问题以及改进的方向等。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工作成效与不足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工作总结范围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阳光工程实施情况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工程进度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工程进度计划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根据合同要求，制定了详细的施工进度计划，明确了各阶段的任务、时间和责任人。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实际进度与计划对比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通过定期检查和评估，发现实际进度与计划基本相符，部分阶段甚至提前完成。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进度延误原因分析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针对出现的进度延误情况，及时进行了原因分析，并采取了相应的补救措施，确保工程按计划推进。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建立了完善的质量管理体系，包括质量方针、目标、组织结构、职责、程序等，确保工程质量得到有效控制。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质量管理体系建立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定期对工程各部位进行质量检查和评估，发现问题及时整改，确保工程质量符合设计要求和相关标准。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质量检查与评估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针对检查中发现的质量问题，及时组织相关人员进行原因分析，并制定了相应的整改措施和预防措施，避免类似问题再次发生。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质量问题处理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工程质量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安全管理体系建立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建立了全面的安全管理体系，包括安全方针、目标、组织结构、职责、程序等，确保工程施工过程中的安全得到有效保障。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安全检查与评估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定期对施工现场进行安全检查和评估，发现安全隐患及时整改，确保工程施工过程中的安全可控。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安全事故处理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针对发生的安全事故，及时组织相关人员进行原因分析，并制定了相应的整改措施和预防措施，避免类似事故再次发生。同时，对事故责任人进行了严肃处理，起到了警示作用。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工程安全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阳光工程成果展示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利润提升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企业利润水平得到明显提高，年均利润增长率达到XX%以上。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产值增长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通过阳光工程的实施，企业产值实现了显著增长，年均增长率达到XX%以上。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成本控制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通过精细化管理、技术创新等手段，有效控制了成本支出，提高了经济效益。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4625" b="146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7250" r="1725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经济效益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阳光工程的实施为社会提供了大量的就业机会，缓解了就业压力。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就业机会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企业加强员工培训，提高了员工素质和技能水平，增强了企业的竞争力。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员工培训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企业积极履行社会责任，关注公益事业，为社会发展做出了积极贡献。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社会责任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社会效益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资源利用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企业加强资源综合利用，提高了资源利用效率，减少了资源浪费。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生态保护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企业注重生态保护，加强环境治理和生态修复工作，改善了生态环境质量。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节能减排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通过采用先进的生产工艺和设备，实现了节能减排目标，降低了能源消耗和污染物排放。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环境效益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https://d.book118.com/006054104105010051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2024-09-17T04:18:05.861</cp:lastPrinted>
  <dcterms:created xsi:type="dcterms:W3CDTF">2024-09-16T20:18:05Z</dcterms:created>
  <dcterms:modified xsi:type="dcterms:W3CDTF">2024-09-16T20:18:07Z</dcterms:modified>
</cp:coreProperties>
</file>