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7EDDE-E847-4A7B-B3F1-05623316D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A6C94-75E4-43D6-9A69-6E52E6B38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52664-2A92-4CD4-9A4A-4E5715723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C7B5F-09A7-494F-9134-0C8FFA52E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24776-3C5F-497A-8E5A-48F2E5508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E79E79-AECC-4558-A468-827305BFB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8D77CB-B23A-43D1-8781-E3BD4210B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7877F-7D6C-4DB2-B3C2-499CEC9DF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2FE87-37CF-4174-B37F-5DF0392C6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04C7F-B33D-40F1-8EB3-9A0E9E86C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A23BE-02EB-4331-90F7-A0ADACCE5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0102302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如何建立安全文化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2" r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安全文化是一种组织文化，它强调安全意识、安全价值观和安全行为准则，旨在促进员工对安全的重视和参与，降低组织风险并提高整体安全绩效。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安全文化不仅包括组织内部的安全管理制度和规范，还包括员工的安全意识、态度和行为习惯，以及组织对安全的承诺和投入。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通过培养员工的安全意识和行为习惯，降低事故发生的风险，保障员工的人身安全。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良好的安全文化有助于提升组织形象，增强员工对组织的认同感和归属感。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通过减少事故和损失，安全文化的建设有助于提高生产效率和管理水平。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随着工业化和现代化进程的加速，安全文化逐渐成为全球范围内关注的焦点，许多组织开始注重培养和建设安全文化。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安全文化的概念起源于20世纪80年代的英国核工业领域，旨在强调安全意识、安全价值观和行为准则的重要性。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目前，安全文化已经成为企业、政府和社会共同关注的重要议题，各国政府和企业纷纷制定安全管理制度和规范，推动安全文化的建设和发展。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417" r="1841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安全文化的要素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价值观和原则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将安全视为首要任务，确保所有活动均在安全的环境中进行。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强调预防措施的重要性，通过预防减少事故的发生。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鼓励全体员工参与安全工作，共同维护安全环境。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不断优化安全管理体系，提高安全水平。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https://d.book118.com/006101023025010054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2024-09-21T03:32:45.202</cp:lastPrinted>
  <dcterms:created xsi:type="dcterms:W3CDTF">2024-09-20T19:32:45Z</dcterms:created>
  <dcterms:modified xsi:type="dcterms:W3CDTF">2024-09-20T19:32:47Z</dcterms:modified>
</cp:coreProperties>
</file>