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F6426-CDD4-42D7-92B1-4143023D8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F3CB3-4721-41DF-B535-1E4FF786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F8459-3AA3-412A-BA57-E335BBA72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854D9-53F9-4643-9694-0B66CA5C1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FD82D-89A8-486B-BC2F-8181F19CF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179AF-154C-4089-953C-CF97C13D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27F35-3EF6-4813-BF4D-B6233336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CC4A3-D74A-4628-880E-04DF1C221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73226-B3E0-435B-AF26-653CDF191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70325-5D8A-4714-A95E-B19C6912D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25A93-AA72-4900-8A07-30F0A661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2001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急腹症治疗护理PPT\n## 1.妇产科急腹症概述及分类\n### 1.1妇产科急腹症的定义与病因\n### 1.2妇产科急腹症的分类及特点\n### 1.3妇产科急腹症的发病原因及流行病学\n## 2.妇产科急腹症的诊断与鉴别诊断\n### 2.1妇产科急腹症的临床表现与诊断方法\n### 2.2妇产科急腹症与相似疾病的鉴别诊断\n### 2.3妇产科急腹症的影像学检查与实验室检查\n## 3.妇产科急腹症的治疗原则与方法\n### 3.1妇产科急腹症的治疗原则与流程\n### 3.2妇产科急腹症的药物治疗与手术治疗\n### 3.3妇产科急腹症的保守治疗与微创治疗\n## 4.妇产科急腹症的护理干预与措施\n### 4.1妇产科急腹症的一般护理与病情观察\n### 4.2妇产科急腹症的心理护理与舒适护理\n### 4.3妇产科急腹症的并发症预防与护理\n## 5.妇产科急腹症的预防与健康教育\n### 5.1妇产科急腹症的预防措施与生活习惯\n### 5.2妇产科急腹症的健康教育与指导\n### 5.3妇产科急腹症的患者管理与随访\n## 6.妇产科急腹症的治疗与护理案例分析\n### 6.1妇产科急腹症的成功治疗案例分析\n### 6.2妇产科急腹症的护理干预案例分析\n### 6.3妇产科急腹症的治疗与护理并发症预防案例分析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妇产科急腹症治疗护理PPT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妇产科急腹症概述及分类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妇产科急腹症是指突然发生的腹部疼痛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病因复杂，包括生殖系统、消化系统、泌尿系统等疾病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发病急骤，病情发展快，需要及时诊断和治疗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常见的妇产科急腹症病因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子宫内膜异位症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卵巢囊肿破裂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盆腔炎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输卵管妊娠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黄体破裂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妇产科急腹症的定义与病因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子宫内膜异位症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卵巢囊肿破裂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黄体破裂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妇产科急腹症主要可以分为以下几类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子宫内膜异位症：周期性疼痛，月经前后加重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卵巢囊肿破裂：突发性腹部疼痛，伴有恶心、呕吐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盆腔炎：下腹部疼痛，伴有发热、白带增多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输卵管妊娠：停经后腹痛，伴有阴道出血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黄体破裂：周期性腹痛，伴有恶心、呕吐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各类妇产科急腹症的特点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妇产科急腹症的发病原因及流行病学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妇产科急腹症的发病原因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生殖系统感染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妇产科急腹症的流行病学特点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发病率高，影响女性健康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发病年龄广泛，青春期至绝经期均可发病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发病季节差异不明显，但夏季和冬季发病率相对较高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妇产科急腹症的诊断与鉴别诊断</a:t>
            </a:r>
            <a:endParaRPr/>
          </a:p>
        </p:txBody>
      </p:sp>
      <p:sp>
        <p:nvSpPr>
          <p:cNvPr id="2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妇产科急腹症的临床表现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突发性腹部疼痛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白带增多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阴道出血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妇产科急腹症的诊断方法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妇科检查：了解盆腔情况，排除生殖系统肿瘤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B超检查：了解盆腔情况，判断病变部位和性质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血液检查：了解炎症指标，判断感染程度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尿液检查：了解泌尿系统情况，排除泌尿系统感染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妇产科急腹症与消化系统疾病鉴别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急性胃肠炎：腹痛部位较低，伴有腹泻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阑尾炎：右下腹部疼痛，麦氏点压痛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妇产科急腹症与泌尿系统疾病鉴别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肾结石：腰部疼痛，伴有血尿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膀胱炎：下腹部疼痛，伴有尿频、尿急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妇产科急腹症的影像学检查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B超检查：了解盆腔情况，判断病变部位和性质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X线检查：了解膈下是否有游离气体，排除胃肠道穿孔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CT检查：了解盆腔情况，判断病变部位和性质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妇产科急腹症的实验室检查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血液检查：了解炎症指标，判断感染程度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尿液检查：了解泌尿系统情况，排除泌尿系统感染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阴道分泌物检查：了解阴道感染情况，排除阴道炎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妇产科急腹症的治疗原则与方法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妇产科急腹症的治疗原则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尽快明确诊断，及时治疗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个体化治疗，根据患者具体情况制定治疗方案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综合治疗，药物治疗与手术治疗相结合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妇产科急腹症的治疗流程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初步诊断：根据临床表现和检查结果进行初步诊断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进一步检查：根据初步诊断进行影像学检查和实验室检查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制定治疗方案：根据检查结果制定治疗方案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实施治疗：按照治疗方案进行药物治疗或手术治疗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妇产科急腹症的治疗原则与流程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妇产科急腹症的药物治疗与手术治疗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妇产科急腹症的药物治疗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消炎药：治疗盆腔炎、输卵管炎等感染性疾病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镇痛药：缓解腹痛症状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激素药：治疗子宫内膜异位症、卵巢囊肿等内分泌性疾病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妇产科急腹症的手术治疗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腹腔镜手术：治疗卵巢囊肿破裂、盆腔炎等病变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开腹手术：治疗输卵管妊娠、黄体破裂等病变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妇产科急腹症的保守治疗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药物治疗：消炎药、镇痛药、激素药等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支持治疗：输液、输血、补充能量等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妇产科急腹症的微创治疗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腹腔镜手术：治疗卵巢囊肿破裂、盆腔炎等病变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阴道镜手术：治疗宫颈病变、阴道病变等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妇产科急腹症的保守治疗与微创治疗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https://d.book118.com/006102001223010051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妇产科急腹症治疗护理PPT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2024-09-17T21:36:56.192</cp:lastPrinted>
  <dcterms:created xsi:type="dcterms:W3CDTF">2024-09-17T13:36:56Z</dcterms:created>
  <dcterms:modified xsi:type="dcterms:W3CDTF">2024-09-17T13:36:58Z</dcterms:modified>
</cp:coreProperties>
</file>