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DE2285-4DD2-4196-A0A8-37E2777322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8C810B-4997-4874-9943-D127B025EB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F4D007-3DE7-4A02-902F-D87136A519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FC76CA-BC64-4203-BB8D-F0A5E104DC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FF7EBF8-DD6E-438D-BD55-EF20CF8A5F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27AC59D-6CFA-4F40-8521-464D7F4959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F13178A-0489-4C3C-A4E2-5A393A7A9E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CD1A47-D533-4BD6-9ADE-F76B5EF153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0636C4-83C9-4B66-87E1-2ABED31D48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DD5E82-0630-46BF-B69A-17F6E997B2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38095D-779C-4CFD-A1AB-36BB26EA8E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6102031014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护理突发应急状况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常见突发应急状况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应急处理措施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预防和注意事项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了解护理突发应急状况的应对措施，提高护理质量，保障患者安全。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护理突发应急状况是医疗领域中常见的问题，涉及到患者的生命安全和医疗质量。随着医疗技术的不断发展，护理突发应急状况的应对和管理也变得越来越重要。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护理突发应急状况是指在护理过程中突然发生的、可能对患者的生命安全和健康造成严重影响的紧急情况。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可分为技术性、管理性和责任性突发应急状况。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按性质分类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可分为轻度、中度和重度突发应急状况。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按影响程度分类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可分为常见、少见和罕见突发应急状况。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按发生频率分类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定义和分类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常见突发应急状况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心脏骤停是一种紧急状况，需要立即进行心肺复苏和急救措施。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脏骤停是指心脏突然停止跳动，导致全身血液循环中断，大脑和心脏等重要器官无法得到足够的氧气和营养物质。患者可能会出现突然的意识丧失、呼吸停止、脉搏消失等症状。在这种情况下，立即进行心肺复苏和急救措施是至关重要的，以尽快恢复患者的血液循环和呼吸功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心脏骤停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呼吸困难是一种紧急状况，需要立即采取措施缓解患者的呼吸障碍。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困难是指患者难以呼吸或呼吸时感到窒息、憋气等症状。这可能是由于呼吸道阻塞、肺部疾病、心脏疾病等原因引起的。在这种情况下，需要立即采取措施缓解患者的呼吸障碍，如保持呼吸道通畅、给予氧气等，以维持患者的生命体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呼吸困难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严重过敏反应是一种紧急状况，需要立即采取抗过敏措施和急救措施。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重过敏反应是指患者对某些物质（如药物、食物、昆虫等）产生过度敏感反应，导致全身性炎症反应和多器官功能衰竭。患者可能会出现皮疹、呼吸困难、喉头水肿、休克等症状。在这种情况下，需要立即采取抗过敏措施和急救措施，如给予抗过敏药物、肾上腺素等，以缓解患者的过敏症状和维持生命体征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严重过敏反应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创伤出血是一种紧急状况，需要立即采取止血措施和急救措施。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伤出血是指由于外伤或手术等原因导致的血管破裂出血。患者可能会出现失血过多、休克等症状。在这种情况下，需要立即采取止血措施和急救措施，如加压包扎、止血带等，以减少出血量和维持患者的生命体征。同时，还需要及时就医进行进一步的治疗和护理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创伤出血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应急处理措施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7179" r="2717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心肺复苏术是一种紧急抢救措施，通过胸外按压和人工呼吸来恢复患者的生命体征。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心肺复苏术（CPR）是一种紧急抢救措施，通过胸外按压和人工呼吸来恢复患者的生命体征。在心脏骤停的情况下，及时进行心肺复苏术可以显著提高患者的生存率。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心肺复苏术（CPR）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25" r="166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急救药物使用是应对紧急状况的重要手段，需要正确使用药物，避免药物滥用。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在紧急状况下，正确使用急救药物可以挽救患者的生命。然而，急救药物的滥用也可能导致不良反应和药物依赖。因此，医护人员需要严格遵守用药规范，确保药物使用的安全性和有效性。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急救药物使用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止血操作是应对出血等紧急状况的重要措施，需要掌握正确的止血技巧。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在意外伤害或手术过程中，出血是常见的紧急状况。掌握正确的止血操作技巧对于控制出血、防止休克和挽救生命至关重要。常用的止血方法包括直接压迫止血、加压包扎、止血带等。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止血操作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https://d.book118.com/006102031014010100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2024-09-23T22:02:08.084</cp:lastPrinted>
  <dcterms:created xsi:type="dcterms:W3CDTF">2024-09-23T14:02:08Z</dcterms:created>
  <dcterms:modified xsi:type="dcterms:W3CDTF">2024-09-23T14:02:09Z</dcterms:modified>
</cp:coreProperties>
</file>