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CED19-D422-48EB-8FCA-20E2A5F6A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36243-A1DC-4A30-B1A3-9CE66876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BA24B-F0E5-470C-A521-D196DDD5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5D0FE-4A74-4201-BD90-ACF0FCCD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70884-F55C-439F-B25A-73919C6C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4F873-FD01-4631-8D48-511361085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DF2A8-874B-4C95-9EEF-EBF0E40C9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43D67-7FED-4EC0-8BB7-8673D970F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918F2-7101-41B1-8CEE-1134EA7B5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50D7D-1630-49A2-B92A-CE04C8F7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3B486-8287-4CC2-A9B9-CBD0E38A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3031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护理疾病方案设计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护理疾病方案设计概述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护理疾病方案设计的核心要素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常见疾病的护理方案设计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特殊人群的护理方案设计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护理疾病方案设计的挑战与对策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护理疾病方案设计概述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17" r="215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护理疾病方案设计是指根据患者的具体病情和需求，制定一套全面的护理计划，以达到最佳的护理效果。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提高患者的治疗效果、生活质量，减少并发症，促进康复，同时优化医疗资源的利用。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通过科学的护理方案，可以确保患者得到系统、规范的护理服务，从而提高护理效果。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护理方案可以作为医患之间的沟通桥梁，使患者更加清晰地了解自己的病情和治疗计划。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制定护理方案要求护士具备扎实的专业知识和丰富的临床经验，有助于提升护士的专业水平。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护理疾病方案的重要性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护理疾病方案设计的理念起源于20世纪中期，随着医学模式的转变和护理学科的发展，护理方案逐渐受到重视并不断完善。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现代的护理疾病方案设计更加注重个性化、全面化和精细化，借助信息化手段进行数据分析与优化，以实现更高效的护理服务。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护理疾病方案的历史与发展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护理疾病方案设计的核心要素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收集病史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详细了解患者的疾病史、用药史、家族史等，为后续护理提供依据。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对患者的身体状况进行全面评估，包括生命体征、营养状况、皮肤情况等。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认知与心理状况评估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了解患者的认知能力和心理状况，以便提供相应的护理措施。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在短期内解决患者的疼痛、不适等症状，提高生活质量。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长期关注患者的病情变化，预防并发症的发生，促进康复。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根据患者情况制定个性化的护理流程，包括日常护理、病情观察、并发症预防等。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根据护理目标制定具体的护理计划，包括护理措施、时间安排等。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根据护理计划进行日常护理，包括病情观察、生活照顾、饮食指导等。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针对患者的特殊需求提供个性化的护理措施，如心理疏导、康复训练等。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短期评价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对短期护理效果进行评价，包括症状缓解程度、生活质量改善等。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长期评价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对长期护理效果进行评价，包括病情控制情况、并发症发生情况等。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https://d.book118.com/006103031214010040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2024-09-07T09:35:05.624</cp:lastPrinted>
  <dcterms:created xsi:type="dcterms:W3CDTF">2024-09-07T01:35:05Z</dcterms:created>
  <dcterms:modified xsi:type="dcterms:W3CDTF">2024-09-07T01:35:07Z</dcterms:modified>
</cp:coreProperties>
</file>