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08E02E-224C-42F3-9722-E47EB47DC6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5625D2-BBB9-4B75-A727-2F319B325A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A3CBFD-F69C-4FBB-ADBA-406F7A054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06AB85-B4AE-44F8-8CA8-69CA0DCDE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C77C67-5D26-4C4C-AB74-FC2210582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D6EA58-798F-4087-B9B1-4127019AEA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72BB51-25E1-46EE-938C-39BA3D0CA9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6C517F-C65B-4C4C-ADEE-CBE9A8270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F968DC-A5C9-42BC-9A48-954786C731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081751-293B-4FD4-80E9-7BACBA4467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5A1A1C-988A-49D3-9E7F-6CCF100D7A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6103105033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《店务管理》ppt课件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店务管理概述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店务管理的基本原则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店务管理实务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店务管理技巧与策略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店务管理案例分析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店务管理概述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店务管理是指商店内部事务的经营管理，包括人员管理、商品管理、销售管理、财务管理等方面。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店务管理具有地域性、综合性、规范性和服务性的特点，要求管理者熟悉当地市场需求和消费习惯，掌握多种管理技能，遵循商业规范，提供优质服务。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98" r="3598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提高经营效率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提升服务质量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增强竞争力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良好的店务管理能够优化内部流程，提高经营效率，降低成本，增加利润。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有效的店务管理可以提升员工的服务水平，提高客户满意度，增加回头客和口碑效应。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科学的店务管理有助于企业更好地适应市场变化，抓住商机，提高竞争力。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店务管理的重要性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店务管理的发展历程可以追溯到商业的起源，从最初的简单商店管理到现代的连锁店、购物中心等多元化管理模式。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随着科技的发展和消费模式的变革，店务管理正朝着智能化、数据化、专业化的方向发展。例如，利用大数据分析市场需求，通过智能化技术提升客户体验等。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店务管理的历史与发展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店务管理的基本原则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商品陈列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商品库存管理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商品质量监控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商品价格管理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商品管理原则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确保商品整齐、美观地陈列在货架上，方便顾客挑选。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合理控制库存，避免缺货或积压现象，保持库存周转率。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对进货商品进行质量检查，确保商品质量符合标准。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根据市场和竞争情况，制定合理的商品价格策略。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员工激励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人员招聘与选拔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人员管理原则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培养员工的团队合作精神，提高整体工作效率。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建立有效的激励机制，激发员工的工作积极性和创造力。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定期为员工提供培训，提高员工的业务能力和服务意识。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选拔符合岗位要求的优秀人才，为店铺的发展注入新鲜血液。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4249" b="424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合理控制店铺的各项成本，提高盈利能力。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确保店铺的收入及时、准确地入账，防止收入流失。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制定科学的预算计划，对店铺的财务状况进行预测和控制。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定期进行财务分析，为店铺的经营决策提供数据支持。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成本控制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收入管理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预算管理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财务分析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营销活动策划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顾客关系管理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品牌建设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营销管理原则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1263" r="1126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了解市场需求和竞争状况，为营销策略制定提供依据。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根据市场需求和店铺实际情况，策划有针对性的营销活动。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建立良好的顾客关系，提高顾客满意度和忠诚度。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加强品牌宣传和推广，提升品牌知名度和美誉度。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建立健全的安全管理制度，确保店铺安全运营。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安全管理制度建设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配备必要的安全设施，如监控设备、消防器材等。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安全设施配备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定期进行安全培训和演练，提高员工的安全意识和应对突发事件的能力。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安全培训与演练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定期进行安全检查，发现隐患及时整改，确保店铺安全无虞。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安全检查与整改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店务管理实务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商品陈列管理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保持商品陈列整齐、美观、饱满，便于顾客挑选和购买。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根据商品特点和销售情况，采用多种陈列方式，如悬挂、堆放、平铺等。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定期对商品陈列进行调整，保持陈列的新鲜感和吸引力。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商品陈列原则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陈列方式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陈列调整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https://d.book118.com/006103105033010045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2024-09-13T20:55:41.325</cp:lastPrinted>
  <dcterms:created xsi:type="dcterms:W3CDTF">2024-09-13T12:55:41Z</dcterms:created>
  <dcterms:modified xsi:type="dcterms:W3CDTF">2024-09-13T12:55:43Z</dcterms:modified>
</cp:coreProperties>
</file>