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A18F1-7377-45F4-A219-6F3A06F65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A5375-7193-4DDF-83AD-BB0EDC67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D8E6A-14F0-4997-8AD6-0DA470891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3E0E3-CC89-4580-91AE-96E9702DD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7FB247-E11A-4C10-B531-9B123F67B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BFA0A5-64EA-4F37-8FBD-E603FE906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2BCA08-D720-4E82-8953-1D9A4E466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13C9A-AB60-458B-BCAE-19E98CA94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DB29E-1F40-4F45-B46E-B39026BA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0A54E-3FB4-4843-889B-5AC6393F1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43215-6A74-4AA8-8405-0F372CD8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0321424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压力容器制造关键过程及监检要点课件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压力容器制造概述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压力容器制造关键过程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压力容器监检要点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压力容器制造质量控制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压力容器制造安全与环保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压力容器制造发展趋势与挑战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压力容器制造概述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54" r="485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总结词：压力容器的定义、特点与分类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压力容器是一种能够承受一定压力的密闭设备，用于存储液体或气体。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压力容器特点包括高压力、高温度、易燃易爆、有毒有害等。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压力容器按用途可分为反应压力容器、换热压力容器、分离压力容器和存储压力容器等。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压力容器定义与特点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总结词：压力容器制造的重要性和应用领域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7333" r="17333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压力容器的质量和安全性直接关系到生产安全和人身安全。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压力容器制造是工业生产中的重要环节，广泛应用于石油化工、能源、制药等领域。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符合标准要求的压力容器能够提高生产效率、降低能耗和减少环境污染。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压力容器制造的重要性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总结词：压力容器制造技术的历史演变与未来趋势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现代压力容器制造技术融合了材料科学、机械加工、焊接、无损检测等领域。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压力容器制造技术经历了从手工制作到现代化制造的发展过程。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未来压力容器制造将朝着智能化、绿色化、高效率方向发展，同时加强新材料、新工艺的研发和应用。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270" b="127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4564" r="4564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压力容器制造的历史与发展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压力容器制造关键过程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材料准备是压力容器制造的首要环节，直接关系到产品的质量和安全性能。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在材料准备阶段，需要选择合适的材料，并进行严格的检验和控制，确保材料的规格、质量和力学性能符合标准要求。同时，还需要对材料进行适当的加工和处理，如切割、弯曲、矫形等，以便后续的制造过程。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焊接工艺是压力容器制造的关键环节之一，其质量直接影响到容器的安全性能和使用寿命。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工艺涉及材料的熔化、融合和凝固等过程，需要采用合适的焊接方法和工艺参数，确保焊接接头的质量稳定可靠。同时，还需要对焊接过程进行严格的监控和管理，防止焊接缺陷的产生，如气孔、夹渣、未熔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无损检测是压力容器制造过程中不可或缺的一环，通过无损检测可以发现材料和焊接接头内部的缺陷和损伤。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方法包括射线检测、超声检测、磁粉检测、涡流检测等，可以根据不同的材料和焊接接头类型选择合适的检测方法。通过无损检测，可以有效地发现和评估材料和焊接接头的内部缺陷和损伤，确保产品的安全性能和使用寿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https://d.book118.com/006103214240010031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2024-08-30T18:14:18.286</cp:lastPrinted>
  <dcterms:created xsi:type="dcterms:W3CDTF">2024-08-30T10:14:18Z</dcterms:created>
  <dcterms:modified xsi:type="dcterms:W3CDTF">2024-08-30T10:14:20Z</dcterms:modified>
</cp:coreProperties>
</file>