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25.xml" ContentType="application/vnd.openxmlformats-officedocument.drawingml.chart+xml"/>
  <Override PartName="/ppt/charts/chart26.xml" ContentType="application/vnd.openxmlformats-officedocument.drawingml.chart+xml"/>
  <Override PartName="/ppt/charts/chart27.xml" ContentType="application/vnd.openxmlformats-officedocument.drawingml.chart+xml"/>
  <Override PartName="/ppt/charts/chart28.xml" ContentType="application/vnd.openxmlformats-officedocument.drawingml.chart+xml"/>
  <Override PartName="/ppt/charts/chart29.xml" ContentType="application/vnd.openxmlformats-officedocument.drawingml.chart+xml"/>
  <Override PartName="/ppt/charts/chart3.xml" ContentType="application/vnd.openxmlformats-officedocument.drawingml.chart+xml"/>
  <Override PartName="/ppt/charts/chart30.xml" ContentType="application/vnd.openxmlformats-officedocument.drawingml.chart+xml"/>
  <Override PartName="/ppt/charts/chart31.xml" ContentType="application/vnd.openxmlformats-officedocument.drawingml.chart+xml"/>
  <Override PartName="/ppt/charts/chart32.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_rels/chart25.xml.rels>&#65279;<?xml version="1.0" encoding="utf-8" standalone="yes"?><Relationships xmlns="http://schemas.openxmlformats.org/package/2006/relationships"><Relationship Id="rId1" Type="http://schemas.openxmlformats.org/officeDocument/2006/relationships/package" Target="../embeddings/Microsoft_Excel_Worksheet25.xlsx" /></Relationships>
</file>

<file path=ppt/charts/_rels/chart26.xml.rels>&#65279;<?xml version="1.0" encoding="utf-8" standalone="yes"?><Relationships xmlns="http://schemas.openxmlformats.org/package/2006/relationships"><Relationship Id="rId1" Type="http://schemas.openxmlformats.org/officeDocument/2006/relationships/package" Target="../embeddings/Microsoft_Excel_Worksheet26.xlsx" /></Relationships>
</file>

<file path=ppt/charts/_rels/chart27.xml.rels>&#65279;<?xml version="1.0" encoding="utf-8" standalone="yes"?><Relationships xmlns="http://schemas.openxmlformats.org/package/2006/relationships"><Relationship Id="rId1" Type="http://schemas.openxmlformats.org/officeDocument/2006/relationships/package" Target="../embeddings/Microsoft_Excel_Worksheet27.xlsx" /></Relationships>
</file>

<file path=ppt/charts/_rels/chart28.xml.rels>&#65279;<?xml version="1.0" encoding="utf-8" standalone="yes"?><Relationships xmlns="http://schemas.openxmlformats.org/package/2006/relationships"><Relationship Id="rId1" Type="http://schemas.openxmlformats.org/officeDocument/2006/relationships/package" Target="../embeddings/Microsoft_Excel_Worksheet28.xlsx" /></Relationships>
</file>

<file path=ppt/charts/_rels/chart29.xml.rels>&#65279;<?xml version="1.0" encoding="utf-8" standalone="yes"?><Relationships xmlns="http://schemas.openxmlformats.org/package/2006/relationships"><Relationship Id="rId1" Type="http://schemas.openxmlformats.org/officeDocument/2006/relationships/package" Target="../embeddings/Microsoft_Excel_Worksheet29.xlsx" /></Relationships>
</file>

<file path=ppt/charts/_rels/chart30.xml.rels>&#65279;<?xml version="1.0" encoding="utf-8" standalone="yes"?><Relationships xmlns="http://schemas.openxmlformats.org/package/2006/relationships"><Relationship Id="rId1" Type="http://schemas.openxmlformats.org/officeDocument/2006/relationships/package" Target="../embeddings/Microsoft_Excel_Worksheet30.xlsx" /></Relationships>
</file>

<file path=ppt/charts/_rels/chart31.xml.rels>&#65279;<?xml version="1.0" encoding="utf-8" standalone="yes"?><Relationships xmlns="http://schemas.openxmlformats.org/package/2006/relationships"><Relationship Id="rId1" Type="http://schemas.openxmlformats.org/officeDocument/2006/relationships/package" Target="../embeddings/Microsoft_Excel_Worksheet31.xlsx" /></Relationships>
</file>

<file path=ppt/charts/_rels/chart32.xml.rels>&#65279;<?xml version="1.0" encoding="utf-8" standalone="yes"?><Relationships xmlns="http://schemas.openxmlformats.org/package/2006/relationships"><Relationship Id="rId1" Type="http://schemas.openxmlformats.org/officeDocument/2006/relationships/package" Target="../embeddings/Microsoft_Excel_Worksheet32.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E208AF9-C78D-42DD-B640-BDDACD601F7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1" name="PlaceHolder 1"/>
          <p:cNvSpPr>
            <a:spLocks noGrp="1"/>
          </p:cNvSpPr>
          <p:nvPr>
            <p:ph type="sldImg"/>
          </p:nvPr>
        </p:nvSpPr>
        <p:spPr>
          <a:xfrm>
            <a:off x="685800" y="1143000"/>
            <a:ext cx="5486040" cy="3085920"/>
          </a:xfrm>
          <a:prstGeom prst="rect">
            <a:avLst/>
          </a:prstGeom>
          <a:ln w="0">
            <a:noFill/>
          </a:ln>
        </p:spPr>
      </p:sp>
      <p:sp>
        <p:nvSpPr>
          <p:cNvPr id="8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4" name="PlaceHolder 1"/>
          <p:cNvSpPr>
            <a:spLocks noGrp="1"/>
          </p:cNvSpPr>
          <p:nvPr>
            <p:ph type="sldImg"/>
          </p:nvPr>
        </p:nvSpPr>
        <p:spPr>
          <a:xfrm>
            <a:off x="685800" y="1143000"/>
            <a:ext cx="5486040" cy="3085920"/>
          </a:xfrm>
          <a:prstGeom prst="rect">
            <a:avLst/>
          </a:prstGeom>
          <a:ln w="0">
            <a:noFill/>
          </a:ln>
        </p:spPr>
      </p:sp>
      <p:sp>
        <p:nvSpPr>
          <p:cNvPr id="8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7" name="PlaceHolder 1"/>
          <p:cNvSpPr>
            <a:spLocks noGrp="1"/>
          </p:cNvSpPr>
          <p:nvPr>
            <p:ph type="sldImg"/>
          </p:nvPr>
        </p:nvSpPr>
        <p:spPr>
          <a:xfrm>
            <a:off x="685800" y="1143000"/>
            <a:ext cx="5486040" cy="3085920"/>
          </a:xfrm>
          <a:prstGeom prst="rect">
            <a:avLst/>
          </a:prstGeom>
          <a:ln w="0">
            <a:noFill/>
          </a:ln>
        </p:spPr>
      </p:sp>
      <p:sp>
        <p:nvSpPr>
          <p:cNvPr id="8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0" name="PlaceHolder 1"/>
          <p:cNvSpPr>
            <a:spLocks noGrp="1"/>
          </p:cNvSpPr>
          <p:nvPr>
            <p:ph type="sldImg"/>
          </p:nvPr>
        </p:nvSpPr>
        <p:spPr>
          <a:xfrm>
            <a:off x="685800" y="1143000"/>
            <a:ext cx="5486040" cy="3085920"/>
          </a:xfrm>
          <a:prstGeom prst="rect">
            <a:avLst/>
          </a:prstGeom>
          <a:ln w="0">
            <a:noFill/>
          </a:ln>
        </p:spPr>
      </p:sp>
      <p:sp>
        <p:nvSpPr>
          <p:cNvPr id="8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3" name="PlaceHolder 1"/>
          <p:cNvSpPr>
            <a:spLocks noGrp="1"/>
          </p:cNvSpPr>
          <p:nvPr>
            <p:ph type="sldImg"/>
          </p:nvPr>
        </p:nvSpPr>
        <p:spPr>
          <a:xfrm>
            <a:off x="685800" y="1143000"/>
            <a:ext cx="5486040" cy="3085920"/>
          </a:xfrm>
          <a:prstGeom prst="rect">
            <a:avLst/>
          </a:prstGeom>
          <a:ln w="0">
            <a:noFill/>
          </a:ln>
        </p:spPr>
      </p:sp>
      <p:sp>
        <p:nvSpPr>
          <p:cNvPr id="8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6" name="PlaceHolder 1"/>
          <p:cNvSpPr>
            <a:spLocks noGrp="1"/>
          </p:cNvSpPr>
          <p:nvPr>
            <p:ph type="sldImg"/>
          </p:nvPr>
        </p:nvSpPr>
        <p:spPr>
          <a:xfrm>
            <a:off x="685800" y="1143000"/>
            <a:ext cx="5486040" cy="3085920"/>
          </a:xfrm>
          <a:prstGeom prst="rect">
            <a:avLst/>
          </a:prstGeom>
          <a:ln w="0">
            <a:noFill/>
          </a:ln>
        </p:spPr>
      </p:sp>
      <p:sp>
        <p:nvSpPr>
          <p:cNvPr id="8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9" name="PlaceHolder 1"/>
          <p:cNvSpPr>
            <a:spLocks noGrp="1"/>
          </p:cNvSpPr>
          <p:nvPr>
            <p:ph type="sldImg"/>
          </p:nvPr>
        </p:nvSpPr>
        <p:spPr>
          <a:xfrm>
            <a:off x="685800" y="1143000"/>
            <a:ext cx="5486040" cy="3085920"/>
          </a:xfrm>
          <a:prstGeom prst="rect">
            <a:avLst/>
          </a:prstGeom>
          <a:ln w="0">
            <a:noFill/>
          </a:ln>
        </p:spPr>
      </p:sp>
      <p:sp>
        <p:nvSpPr>
          <p:cNvPr id="88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8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216E66-1F10-4714-ACCD-E888C8166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8F2996-0A27-41E0-B73A-D71322368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844AE4-931B-43AB-92CD-F86ADB3DF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648013-23BE-4A84-917B-0F223F6F6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67E66E-9A97-42F8-9165-2AA268FB5C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EE4F93-E477-4CD2-8624-0D06580B00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F53586-15F1-4077-92C8-B214E75F68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A7C33E-0C9B-4AF5-9EE0-EA0F1C0C8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4F9021-87C9-4270-BF62-8612C262AA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50A48-82CD-4A10-83AB-2BA160828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43E1BE-C56E-424E-A1E0-CC1773125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3EFE264-74C5-4BB1-9033-FD50D0140FD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FCB7F78-26EA-452F-8B12-7950792D3BF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5.xml" /><Relationship Id="rId3" Type="http://schemas.openxmlformats.org/officeDocument/2006/relationships/chart" Target="../charts/chart26.xml" /><Relationship Id="rId4" Type="http://schemas.openxmlformats.org/officeDocument/2006/relationships/chart" Target="../charts/chart27.xml" /><Relationship Id="rId5" Type="http://schemas.openxmlformats.org/officeDocument/2006/relationships/chart" Target="../charts/chart2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9.xml" /><Relationship Id="rId3" Type="http://schemas.openxmlformats.org/officeDocument/2006/relationships/chart" Target="../charts/chart30.xml" /><Relationship Id="rId4" Type="http://schemas.openxmlformats.org/officeDocument/2006/relationships/chart" Target="../charts/chart31.xml" /><Relationship Id="rId5" Type="http://schemas.openxmlformats.org/officeDocument/2006/relationships/chart" Target="../charts/chart3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04053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心理健康训练拥有健康的情感生活</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理解心理健康训练</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认知行为疗法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情绪调节训练</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冥想和放松训练</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人际关系训练</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心理健康训练在日常生活中的应用</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理解心理健康训练</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什么是心理健康训练？</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心理健康训练是指通过各种方法和技巧来提升个人的心理健康水平。它的目的是帮助个体更好地应对压力、情绪波动以及人际关系问题，从而拥有健康的情感生活。</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心理健康训练的重要性</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更好地认识自己的情绪和需求</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提高情感管理能力</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增强人际交往技巧</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改善人际关系</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帮助个体发展和成长</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促进心理成长</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32"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3"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情绪调节训练</a:t>
            </a:r>
            <a:endParaRPr lang="en-US" sz="1800" b="0" strike="noStrike" spc="-1">
              <a:solidFill>
                <a:srgbClr val="000000"/>
              </a:solidFill>
              <a:latin typeface="Arial"/>
            </a:endParaRPr>
          </a:p>
        </p:txBody>
      </p:sp>
      <p:sp>
        <p:nvSpPr>
          <p:cNvPr id="134"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学会控制情绪</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提高情绪稳定性</a:t>
            </a:r>
            <a:endParaRPr lang="en-US" sz="1400" b="0" strike="noStrike" spc="-1">
              <a:solidFill>
                <a:srgbClr val="000000"/>
              </a:solidFill>
              <a:latin typeface="Arial"/>
            </a:endParaRPr>
          </a:p>
        </p:txBody>
      </p:sp>
      <p:sp>
        <p:nvSpPr>
          <p:cNvPr id="135"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冥想训练</a:t>
            </a:r>
            <a:endParaRPr lang="en-US" sz="1800" b="0" strike="noStrike" spc="-1">
              <a:solidFill>
                <a:srgbClr val="000000"/>
              </a:solidFill>
              <a:latin typeface="Arial"/>
            </a:endParaRPr>
          </a:p>
        </p:txBody>
      </p:sp>
      <p:sp>
        <p:nvSpPr>
          <p:cNvPr id="137"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促进意识放松</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增强专注力</a:t>
            </a:r>
            <a:endParaRPr lang="en-US" sz="1400" b="0" strike="noStrike" spc="-1">
              <a:solidFill>
                <a:srgbClr val="000000"/>
              </a:solidFill>
              <a:latin typeface="Arial"/>
            </a:endParaRPr>
          </a:p>
        </p:txBody>
      </p:sp>
      <p:sp>
        <p:nvSpPr>
          <p:cNvPr id="138"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9"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放松训练</a:t>
            </a:r>
            <a:endParaRPr lang="en-US" sz="1800" b="0" strike="noStrike" spc="-1">
              <a:solidFill>
                <a:srgbClr val="000000"/>
              </a:solidFill>
              <a:latin typeface="Arial"/>
            </a:endParaRPr>
          </a:p>
        </p:txBody>
      </p:sp>
      <p:sp>
        <p:nvSpPr>
          <p:cNvPr id="140"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减轻压力和紧张感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改善睡眠质量</a:t>
            </a:r>
            <a:endParaRPr lang="en-US" sz="1400" b="0" strike="noStrike" spc="-1">
              <a:solidFill>
                <a:srgbClr val="000000"/>
              </a:solidFill>
              <a:latin typeface="Arial"/>
            </a:endParaRPr>
          </a:p>
        </p:txBody>
      </p:sp>
      <p:sp>
        <p:nvSpPr>
          <p:cNvPr id="14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心理健康训练的种类</a:t>
            </a:r>
            <a:endParaRPr lang="en-US" sz="3600" b="0" strike="noStrike" spc="-1">
              <a:solidFill>
                <a:schemeClr val="dk1"/>
              </a:solidFill>
              <a:latin typeface="Arial"/>
            </a:endParaRPr>
          </a:p>
        </p:txBody>
      </p:sp>
      <p:sp>
        <p:nvSpPr>
          <p:cNvPr id="142"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3"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认知行为疗法</a:t>
            </a:r>
            <a:endParaRPr lang="en-US" sz="1800" b="0" strike="noStrike" spc="-1">
              <a:solidFill>
                <a:srgbClr val="000000"/>
              </a:solidFill>
              <a:latin typeface="Arial"/>
            </a:endParaRPr>
          </a:p>
        </p:txBody>
      </p:sp>
      <p:sp>
        <p:nvSpPr>
          <p:cNvPr id="144"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帮助改变消极思维模式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提升解决问题的能力</a:t>
            </a:r>
            <a:endParaRPr lang="en-US" sz="1400" b="0" strike="noStrike" spc="-1">
              <a:solidFill>
                <a:srgbClr val="000000"/>
              </a:solidFill>
              <a:latin typeface="Arial"/>
            </a:endParaRPr>
          </a:p>
        </p:txBody>
      </p:sp>
      <p:grpSp>
        <p:nvGrpSpPr>
          <p:cNvPr id="145" name="组合 4"/>
          <p:cNvGrpSpPr/>
          <p:nvPr/>
        </p:nvGrpSpPr>
        <p:grpSpPr>
          <a:xfrm>
            <a:off x="0" y="497520"/>
            <a:ext cx="3060720" cy="2445480"/>
            <a:chOff x="0" y="497520"/>
            <a:chExt cx="3060720" cy="2445480"/>
          </a:xfrm>
        </p:grpSpPr>
        <p:grpSp>
          <p:nvGrpSpPr>
            <p:cNvPr id="146" name="组合 19"/>
            <p:cNvGrpSpPr/>
            <p:nvPr/>
          </p:nvGrpSpPr>
          <p:grpSpPr>
            <a:xfrm>
              <a:off x="0" y="497520"/>
              <a:ext cx="3060720" cy="2040480"/>
              <a:chOff x="0" y="497520"/>
              <a:chExt cx="3060720" cy="2040480"/>
            </a:xfrm>
          </p:grpSpPr>
          <p:graphicFrame>
            <p:nvGraphicFramePr>
              <p:cNvPr id="147"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48" name="组合 25"/>
              <p:cNvGrpSpPr/>
              <p:nvPr/>
            </p:nvGrpSpPr>
            <p:grpSpPr>
              <a:xfrm>
                <a:off x="810000" y="812520"/>
                <a:ext cx="1394640" cy="1394640"/>
                <a:chOff x="810000" y="812520"/>
                <a:chExt cx="1394640" cy="1394640"/>
              </a:xfrm>
            </p:grpSpPr>
            <p:sp>
              <p:nvSpPr>
                <p:cNvPr id="149"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50"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51"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52" name="组合 8"/>
          <p:cNvGrpSpPr/>
          <p:nvPr/>
        </p:nvGrpSpPr>
        <p:grpSpPr>
          <a:xfrm>
            <a:off x="2778120" y="497520"/>
            <a:ext cx="3060720" cy="2445480"/>
            <a:chOff x="2778120" y="497520"/>
            <a:chExt cx="3060720" cy="2445480"/>
          </a:xfrm>
        </p:grpSpPr>
        <p:sp>
          <p:nvSpPr>
            <p:cNvPr id="153"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54" name="组合 6"/>
            <p:cNvGrpSpPr/>
            <p:nvPr/>
          </p:nvGrpSpPr>
          <p:grpSpPr>
            <a:xfrm>
              <a:off x="2778120" y="497520"/>
              <a:ext cx="3060720" cy="2445480"/>
              <a:chOff x="2778120" y="497520"/>
              <a:chExt cx="3060720" cy="2445480"/>
            </a:xfrm>
          </p:grpSpPr>
          <p:grpSp>
            <p:nvGrpSpPr>
              <p:cNvPr id="155" name="组合 13"/>
              <p:cNvGrpSpPr/>
              <p:nvPr/>
            </p:nvGrpSpPr>
            <p:grpSpPr>
              <a:xfrm>
                <a:off x="2778120" y="497520"/>
                <a:ext cx="3060720" cy="2040480"/>
                <a:chOff x="2778120" y="497520"/>
                <a:chExt cx="3060720" cy="2040480"/>
              </a:xfrm>
            </p:grpSpPr>
            <p:graphicFrame>
              <p:nvGraphicFramePr>
                <p:cNvPr id="156"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57"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58"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59" name="组合 10"/>
          <p:cNvGrpSpPr/>
          <p:nvPr/>
        </p:nvGrpSpPr>
        <p:grpSpPr>
          <a:xfrm>
            <a:off x="5469480" y="508320"/>
            <a:ext cx="3060720" cy="2445480"/>
            <a:chOff x="5469480" y="508320"/>
            <a:chExt cx="3060720" cy="2445480"/>
          </a:xfrm>
        </p:grpSpPr>
        <p:grpSp>
          <p:nvGrpSpPr>
            <p:cNvPr id="160" name="组合 11"/>
            <p:cNvGrpSpPr/>
            <p:nvPr/>
          </p:nvGrpSpPr>
          <p:grpSpPr>
            <a:xfrm>
              <a:off x="5469480" y="508320"/>
              <a:ext cx="3060720" cy="2445480"/>
              <a:chOff x="5469480" y="508320"/>
              <a:chExt cx="3060720" cy="2445480"/>
            </a:xfrm>
          </p:grpSpPr>
          <p:grpSp>
            <p:nvGrpSpPr>
              <p:cNvPr id="161" name="组合 14"/>
              <p:cNvGrpSpPr/>
              <p:nvPr/>
            </p:nvGrpSpPr>
            <p:grpSpPr>
              <a:xfrm>
                <a:off x="5469480" y="508320"/>
                <a:ext cx="3060720" cy="2040480"/>
                <a:chOff x="5469480" y="508320"/>
                <a:chExt cx="3060720" cy="2040480"/>
              </a:xfrm>
            </p:grpSpPr>
            <p:graphicFrame>
              <p:nvGraphicFramePr>
                <p:cNvPr id="162"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63"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4"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5" name="Group 65"/>
            <p:cNvGrpSpPr/>
            <p:nvPr/>
          </p:nvGrpSpPr>
          <p:grpSpPr>
            <a:xfrm>
              <a:off x="6753240" y="1356480"/>
              <a:ext cx="479880" cy="476640"/>
              <a:chOff x="6753240" y="1356480"/>
              <a:chExt cx="479880" cy="476640"/>
            </a:xfrm>
          </p:grpSpPr>
          <p:sp>
            <p:nvSpPr>
              <p:cNvPr id="166"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7"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8"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69" name="组合 15"/>
          <p:cNvGrpSpPr/>
          <p:nvPr/>
        </p:nvGrpSpPr>
        <p:grpSpPr>
          <a:xfrm>
            <a:off x="8161920" y="389520"/>
            <a:ext cx="3060720" cy="2445840"/>
            <a:chOff x="8161920" y="389520"/>
            <a:chExt cx="3060720" cy="2445840"/>
          </a:xfrm>
        </p:grpSpPr>
        <p:sp>
          <p:nvSpPr>
            <p:cNvPr id="170"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71" name="组合 16"/>
            <p:cNvGrpSpPr/>
            <p:nvPr/>
          </p:nvGrpSpPr>
          <p:grpSpPr>
            <a:xfrm>
              <a:off x="8161920" y="389520"/>
              <a:ext cx="3060720" cy="2445840"/>
              <a:chOff x="8161920" y="389520"/>
              <a:chExt cx="3060720" cy="2445840"/>
            </a:xfrm>
          </p:grpSpPr>
          <p:grpSp>
            <p:nvGrpSpPr>
              <p:cNvPr id="172" name="组合 14"/>
              <p:cNvGrpSpPr/>
              <p:nvPr/>
            </p:nvGrpSpPr>
            <p:grpSpPr>
              <a:xfrm>
                <a:off x="8161920" y="389520"/>
                <a:ext cx="3060720" cy="2040480"/>
                <a:chOff x="8161920" y="389520"/>
                <a:chExt cx="3060720" cy="2040480"/>
              </a:xfrm>
            </p:grpSpPr>
            <p:graphicFrame>
              <p:nvGraphicFramePr>
                <p:cNvPr id="173"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74"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5"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repl">
                                        <p:cTn id="7" dur="500" fill="hold"/>
                                        <p:tgtEl>
                                          <p:spTgt spid="131"/>
                                        </p:tgtEl>
                                        <p:attrNameLst>
                                          <p:attrName>ppt_x</p:attrName>
                                        </p:attrNameLst>
                                      </p:cBhvr>
                                      <p:tavLst>
                                        <p:tav tm="0">
                                          <p:val>
                                            <p:strVal val="#ppt_x"/>
                                          </p:val>
                                        </p:tav>
                                        <p:tav tm="100000">
                                          <p:val>
                                            <p:strVal val="#ppt_x"/>
                                          </p:val>
                                        </p:tav>
                                      </p:tavLst>
                                    </p:anim>
                                    <p:anim calcmode="lin" valueType="num">
                                      <p:cBhvr additive="repl">
                                        <p:cTn id="8" dur="500" fill="hold"/>
                                        <p:tgtEl>
                                          <p:spTgt spid="13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45"/>
                                        </p:tgtEl>
                                        <p:attrNameLst>
                                          <p:attrName>style.visibility</p:attrName>
                                        </p:attrNameLst>
                                      </p:cBhvr>
                                      <p:to>
                                        <p:strVal val="visible"/>
                                      </p:to>
                                    </p:set>
                                    <p:anim calcmode="lin" valueType="num">
                                      <p:cBhvr additive="repl">
                                        <p:cTn id="11" dur="500" fill="hold"/>
                                        <p:tgtEl>
                                          <p:spTgt spid="145"/>
                                        </p:tgtEl>
                                        <p:attrNameLst>
                                          <p:attrName>ppt_w</p:attrName>
                                        </p:attrNameLst>
                                      </p:cBhvr>
                                      <p:tavLst>
                                        <p:tav tm="0">
                                          <p:val>
                                            <p:fltVal val="0"/>
                                          </p:val>
                                        </p:tav>
                                        <p:tav tm="100000">
                                          <p:val>
                                            <p:strVal val="#ppt_w"/>
                                          </p:val>
                                        </p:tav>
                                      </p:tavLst>
                                    </p:anim>
                                    <p:anim calcmode="lin" valueType="num">
                                      <p:cBhvr additive="repl">
                                        <p:cTn id="12" dur="500" fill="hold"/>
                                        <p:tgtEl>
                                          <p:spTgt spid="145"/>
                                        </p:tgtEl>
                                        <p:attrNameLst>
                                          <p:attrName>ppt_h</p:attrName>
                                        </p:attrNameLst>
                                      </p:cBhvr>
                                      <p:tavLst>
                                        <p:tav tm="0">
                                          <p:val>
                                            <p:fltVal val="0"/>
                                          </p:val>
                                        </p:tav>
                                        <p:tav tm="100000">
                                          <p:val>
                                            <p:strVal val="#ppt_h"/>
                                          </p:val>
                                        </p:tav>
                                      </p:tavLst>
                                    </p:anim>
                                    <p:animEffect transition="in" filter="fade">
                                      <p:cBhvr additive="repl">
                                        <p:cTn id="13" dur="500"/>
                                        <p:tgtEl>
                                          <p:spTgt spid="14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52"/>
                                        </p:tgtEl>
                                        <p:attrNameLst>
                                          <p:attrName>style.visibility</p:attrName>
                                        </p:attrNameLst>
                                      </p:cBhvr>
                                      <p:to>
                                        <p:strVal val="visible"/>
                                      </p:to>
                                    </p:set>
                                    <p:anim calcmode="lin" valueType="num">
                                      <p:cBhvr additive="repl">
                                        <p:cTn id="18" dur="500" fill="hold"/>
                                        <p:tgtEl>
                                          <p:spTgt spid="152"/>
                                        </p:tgtEl>
                                        <p:attrNameLst>
                                          <p:attrName>ppt_w</p:attrName>
                                        </p:attrNameLst>
                                      </p:cBhvr>
                                      <p:tavLst>
                                        <p:tav tm="0">
                                          <p:val>
                                            <p:fltVal val="0"/>
                                          </p:val>
                                        </p:tav>
                                        <p:tav tm="100000">
                                          <p:val>
                                            <p:strVal val="#ppt_w"/>
                                          </p:val>
                                        </p:tav>
                                      </p:tavLst>
                                    </p:anim>
                                    <p:anim calcmode="lin" valueType="num">
                                      <p:cBhvr additive="repl">
                                        <p:cTn id="19" dur="500" fill="hold"/>
                                        <p:tgtEl>
                                          <p:spTgt spid="152"/>
                                        </p:tgtEl>
                                        <p:attrNameLst>
                                          <p:attrName>ppt_h</p:attrName>
                                        </p:attrNameLst>
                                      </p:cBhvr>
                                      <p:tavLst>
                                        <p:tav tm="0">
                                          <p:val>
                                            <p:fltVal val="0"/>
                                          </p:val>
                                        </p:tav>
                                        <p:tav tm="100000">
                                          <p:val>
                                            <p:strVal val="#ppt_h"/>
                                          </p:val>
                                        </p:tav>
                                      </p:tavLst>
                                    </p:anim>
                                    <p:animEffect transition="in" filter="fade">
                                      <p:cBhvr additive="repl">
                                        <p:cTn id="20" dur="500"/>
                                        <p:tgtEl>
                                          <p:spTgt spid="15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59"/>
                                        </p:tgtEl>
                                        <p:attrNameLst>
                                          <p:attrName>style.visibility</p:attrName>
                                        </p:attrNameLst>
                                      </p:cBhvr>
                                      <p:to>
                                        <p:strVal val="visible"/>
                                      </p:to>
                                    </p:set>
                                    <p:anim calcmode="lin" valueType="num">
                                      <p:cBhvr additive="repl">
                                        <p:cTn id="23" dur="500" fill="hold"/>
                                        <p:tgtEl>
                                          <p:spTgt spid="159"/>
                                        </p:tgtEl>
                                        <p:attrNameLst>
                                          <p:attrName>ppt_w</p:attrName>
                                        </p:attrNameLst>
                                      </p:cBhvr>
                                      <p:tavLst>
                                        <p:tav tm="0">
                                          <p:val>
                                            <p:fltVal val="0"/>
                                          </p:val>
                                        </p:tav>
                                        <p:tav tm="100000">
                                          <p:val>
                                            <p:strVal val="#ppt_w"/>
                                          </p:val>
                                        </p:tav>
                                      </p:tavLst>
                                    </p:anim>
                                    <p:anim calcmode="lin" valueType="num">
                                      <p:cBhvr additive="repl">
                                        <p:cTn id="24" dur="500" fill="hold"/>
                                        <p:tgtEl>
                                          <p:spTgt spid="159"/>
                                        </p:tgtEl>
                                        <p:attrNameLst>
                                          <p:attrName>ppt_h</p:attrName>
                                        </p:attrNameLst>
                                      </p:cBhvr>
                                      <p:tavLst>
                                        <p:tav tm="0">
                                          <p:val>
                                            <p:fltVal val="0"/>
                                          </p:val>
                                        </p:tav>
                                        <p:tav tm="100000">
                                          <p:val>
                                            <p:strVal val="#ppt_h"/>
                                          </p:val>
                                        </p:tav>
                                      </p:tavLst>
                                    </p:anim>
                                    <p:animEffect transition="in" filter="fade">
                                      <p:cBhvr additive="repl">
                                        <p:cTn id="25" dur="500"/>
                                        <p:tgtEl>
                                          <p:spTgt spid="15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69"/>
                                        </p:tgtEl>
                                        <p:attrNameLst>
                                          <p:attrName>style.visibility</p:attrName>
                                        </p:attrNameLst>
                                      </p:cBhvr>
                                      <p:to>
                                        <p:strVal val="visible"/>
                                      </p:to>
                                    </p:set>
                                    <p:anim calcmode="lin" valueType="num">
                                      <p:cBhvr additive="repl">
                                        <p:cTn id="28" dur="500" fill="hold"/>
                                        <p:tgtEl>
                                          <p:spTgt spid="169"/>
                                        </p:tgtEl>
                                        <p:attrNameLst>
                                          <p:attrName>ppt_w</p:attrName>
                                        </p:attrNameLst>
                                      </p:cBhvr>
                                      <p:tavLst>
                                        <p:tav tm="0">
                                          <p:val>
                                            <p:fltVal val="0"/>
                                          </p:val>
                                        </p:tav>
                                        <p:tav tm="100000">
                                          <p:val>
                                            <p:strVal val="#ppt_w"/>
                                          </p:val>
                                        </p:tav>
                                      </p:tavLst>
                                    </p:anim>
                                    <p:anim calcmode="lin" valueType="num">
                                      <p:cBhvr additive="repl">
                                        <p:cTn id="29" dur="500" fill="hold"/>
                                        <p:tgtEl>
                                          <p:spTgt spid="169"/>
                                        </p:tgtEl>
                                        <p:attrNameLst>
                                          <p:attrName>ppt_h</p:attrName>
                                        </p:attrNameLst>
                                      </p:cBhvr>
                                      <p:tavLst>
                                        <p:tav tm="0">
                                          <p:val>
                                            <p:fltVal val="0"/>
                                          </p:val>
                                        </p:tav>
                                        <p:tav tm="100000">
                                          <p:val>
                                            <p:strVal val="#ppt_h"/>
                                          </p:val>
                                        </p:tav>
                                      </p:tavLst>
                                    </p:anim>
                                    <p:animEffect transition="in" filter="fade">
                                      <p:cBhvr additive="repl">
                                        <p:cTn id="30" dur="500"/>
                                        <p:tgtEl>
                                          <p:spTgt spid="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如何选择适合自己的心理健康训练项目</a:t>
            </a:r>
            <a:endParaRPr lang="en-US" sz="3600" b="0" strike="noStrike" spc="-1">
              <a:solidFill>
                <a:schemeClr val="dk1"/>
              </a:solidFill>
              <a:latin typeface="Arial"/>
            </a:endParaRPr>
          </a:p>
        </p:txBody>
      </p:sp>
      <p:sp>
        <p:nvSpPr>
          <p:cNvPr id="177"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在选择心理健康训练项目时，个体需要考虑自己的具体需求和目标，选择最适合自己的训练方式和内容。不同的训练项目针对的问题和效果也有所不同，因此要根据个人情况进行选择。</a:t>
            </a:r>
            <a:endParaRPr lang="en-US" sz="2000" b="0" strike="noStrike" spc="-1">
              <a:solidFill>
                <a:srgbClr val="000000"/>
              </a:solidFill>
              <a:latin typeface="Arial"/>
            </a:endParaRPr>
          </a:p>
        </p:txBody>
      </p:sp>
      <p:pic>
        <p:nvPicPr>
          <p:cNvPr id="178"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8"/>
                                        </p:tgtEl>
                                        <p:attrNameLst>
                                          <p:attrName>style.visibility</p:attrName>
                                        </p:attrNameLst>
                                      </p:cBhvr>
                                      <p:to>
                                        <p:strVal val="visible"/>
                                      </p:to>
                                    </p:set>
                                    <p:anim calcmode="lin" valueType="num">
                                      <p:cBhvr additive="repl">
                                        <p:cTn id="7" dur="500" fill="hold"/>
                                        <p:tgtEl>
                                          <p:spTgt spid="178"/>
                                        </p:tgtEl>
                                        <p:attrNameLst>
                                          <p:attrName>ppt_w</p:attrName>
                                        </p:attrNameLst>
                                      </p:cBhvr>
                                      <p:tavLst>
                                        <p:tav tm="0">
                                          <p:val>
                                            <p:fltVal val="0"/>
                                          </p:val>
                                        </p:tav>
                                        <p:tav tm="100000">
                                          <p:val>
                                            <p:strVal val="#ppt_w"/>
                                          </p:val>
                                        </p:tav>
                                      </p:tavLst>
                                    </p:anim>
                                    <p:anim calcmode="lin" valueType="num">
                                      <p:cBhvr additive="repl">
                                        <p:cTn id="8" dur="500" fill="hold"/>
                                        <p:tgtEl>
                                          <p:spTgt spid="178"/>
                                        </p:tgtEl>
                                        <p:attrNameLst>
                                          <p:attrName>ppt_h</p:attrName>
                                        </p:attrNameLst>
                                      </p:cBhvr>
                                      <p:tavLst>
                                        <p:tav tm="0">
                                          <p:val>
                                            <p:fltVal val="0"/>
                                          </p:val>
                                        </p:tav>
                                        <p:tav tm="100000">
                                          <p:val>
                                            <p:strVal val="#ppt_h"/>
                                          </p:val>
                                        </p:tav>
                                      </p:tavLst>
                                    </p:anim>
                                    <p:animEffect transition="in" filter="fade">
                                      <p:cBhvr additive="repl">
                                        <p:cTn id="9" dur="500"/>
                                        <p:tgtEl>
                                          <p:spTgt spid="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9" name="图片 7"/>
          <p:cNvPicPr/>
          <p:nvPr/>
        </p:nvPicPr>
        <p:blipFill>
          <a:blip r:embed="rId3"/>
          <a:srcRect l="22204" r="2142"/>
          <a:stretch>
            <a:fillRect/>
          </a:stretch>
        </p:blipFill>
        <p:spPr>
          <a:xfrm>
            <a:off x="0" y="0"/>
            <a:ext cx="12191760" cy="6857640"/>
          </a:xfrm>
          <a:prstGeom prst="rect">
            <a:avLst/>
          </a:prstGeom>
          <a:ln w="0">
            <a:noFill/>
          </a:ln>
        </p:spPr>
      </p:pic>
      <p:sp>
        <p:nvSpPr>
          <p:cNvPr id="1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认知行为疗法</a:t>
            </a:r>
            <a:endParaRPr lang="en-US" sz="3600" b="0" strike="noStrike" spc="-1">
              <a:solidFill>
                <a:schemeClr val="dk1"/>
              </a:solidFill>
              <a:latin typeface="Arial"/>
            </a:endParaRPr>
          </a:p>
        </p:txBody>
      </p:sp>
      <p:sp>
        <p:nvSpPr>
          <p:cNvPr id="1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什么是认知行为疗法？</a:t>
            </a:r>
            <a:endParaRPr lang="en-US" sz="3600" b="0" strike="noStrike" spc="-1">
              <a:solidFill>
                <a:schemeClr val="dk1"/>
              </a:solidFill>
              <a:latin typeface="Arial"/>
            </a:endParaRPr>
          </a:p>
        </p:txBody>
      </p:sp>
      <p:sp>
        <p:nvSpPr>
          <p:cNvPr id="184"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5"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改变个体的思维方式</a:t>
            </a:r>
            <a:endParaRPr lang="en-US" sz="2000" b="0" strike="noStrike" spc="-1">
              <a:solidFill>
                <a:srgbClr val="000000"/>
              </a:solidFill>
              <a:latin typeface="Arial"/>
            </a:endParaRPr>
          </a:p>
        </p:txBody>
      </p:sp>
      <p:sp>
        <p:nvSpPr>
          <p:cNvPr id="186"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7"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调整情绪和行为</a:t>
            </a:r>
            <a:endParaRPr lang="en-US" sz="2000" b="0" strike="noStrike" spc="-1">
              <a:solidFill>
                <a:srgbClr val="000000"/>
              </a:solidFill>
              <a:latin typeface="Arial"/>
            </a:endParaRPr>
          </a:p>
        </p:txBody>
      </p:sp>
      <p:sp>
        <p:nvSpPr>
          <p:cNvPr id="188"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9"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心理治疗方法</a:t>
            </a:r>
            <a:endParaRPr lang="en-US" sz="2000" b="0" strike="noStrike" spc="-1">
              <a:solidFill>
                <a:srgbClr val="000000"/>
              </a:solidFill>
              <a:latin typeface="Arial"/>
            </a:endParaRPr>
          </a:p>
        </p:txBody>
      </p:sp>
      <p:sp>
        <p:nvSpPr>
          <p:cNvPr id="190"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1"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93" name="组合 4"/>
          <p:cNvGrpSpPr/>
          <p:nvPr/>
        </p:nvGrpSpPr>
        <p:grpSpPr>
          <a:xfrm>
            <a:off x="577800" y="381240"/>
            <a:ext cx="3060720" cy="2445480"/>
            <a:chOff x="577800" y="381240"/>
            <a:chExt cx="3060720" cy="2445480"/>
          </a:xfrm>
        </p:grpSpPr>
        <p:grpSp>
          <p:nvGrpSpPr>
            <p:cNvPr id="194" name="组合 19"/>
            <p:cNvGrpSpPr/>
            <p:nvPr/>
          </p:nvGrpSpPr>
          <p:grpSpPr>
            <a:xfrm>
              <a:off x="577800" y="381240"/>
              <a:ext cx="3060720" cy="2040480"/>
              <a:chOff x="577800" y="381240"/>
              <a:chExt cx="3060720" cy="2040480"/>
            </a:xfrm>
          </p:grpSpPr>
          <p:graphicFrame>
            <p:nvGraphicFramePr>
              <p:cNvPr id="195"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96" name="组合 25"/>
              <p:cNvGrpSpPr/>
              <p:nvPr/>
            </p:nvGrpSpPr>
            <p:grpSpPr>
              <a:xfrm>
                <a:off x="1387800" y="696600"/>
                <a:ext cx="1394640" cy="1394640"/>
                <a:chOff x="1387800" y="696600"/>
                <a:chExt cx="1394640" cy="1394640"/>
              </a:xfrm>
            </p:grpSpPr>
            <p:sp>
              <p:nvSpPr>
                <p:cNvPr id="197"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98"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99"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00" name="组合 7"/>
          <p:cNvGrpSpPr/>
          <p:nvPr/>
        </p:nvGrpSpPr>
        <p:grpSpPr>
          <a:xfrm>
            <a:off x="3127320" y="385200"/>
            <a:ext cx="3060720" cy="2445480"/>
            <a:chOff x="3127320" y="385200"/>
            <a:chExt cx="3060720" cy="2445480"/>
          </a:xfrm>
        </p:grpSpPr>
        <p:sp>
          <p:nvSpPr>
            <p:cNvPr id="201"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02" name="组合 9"/>
            <p:cNvGrpSpPr/>
            <p:nvPr/>
          </p:nvGrpSpPr>
          <p:grpSpPr>
            <a:xfrm>
              <a:off x="3127320" y="385200"/>
              <a:ext cx="3060720" cy="2445480"/>
              <a:chOff x="3127320" y="385200"/>
              <a:chExt cx="3060720" cy="2445480"/>
            </a:xfrm>
          </p:grpSpPr>
          <p:grpSp>
            <p:nvGrpSpPr>
              <p:cNvPr id="203" name="组合 13"/>
              <p:cNvGrpSpPr/>
              <p:nvPr/>
            </p:nvGrpSpPr>
            <p:grpSpPr>
              <a:xfrm>
                <a:off x="3127320" y="385200"/>
                <a:ext cx="3060720" cy="2040480"/>
                <a:chOff x="3127320" y="385200"/>
                <a:chExt cx="3060720" cy="2040480"/>
              </a:xfrm>
            </p:grpSpPr>
            <p:graphicFrame>
              <p:nvGraphicFramePr>
                <p:cNvPr id="204"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05"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06"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07" name="组合 10"/>
          <p:cNvGrpSpPr/>
          <p:nvPr/>
        </p:nvGrpSpPr>
        <p:grpSpPr>
          <a:xfrm>
            <a:off x="5771880" y="380880"/>
            <a:ext cx="3060720" cy="2445480"/>
            <a:chOff x="5771880" y="380880"/>
            <a:chExt cx="3060720" cy="2445480"/>
          </a:xfrm>
        </p:grpSpPr>
        <p:grpSp>
          <p:nvGrpSpPr>
            <p:cNvPr id="208" name="组合 11"/>
            <p:cNvGrpSpPr/>
            <p:nvPr/>
          </p:nvGrpSpPr>
          <p:grpSpPr>
            <a:xfrm>
              <a:off x="5771880" y="380880"/>
              <a:ext cx="3060720" cy="2445480"/>
              <a:chOff x="5771880" y="380880"/>
              <a:chExt cx="3060720" cy="2445480"/>
            </a:xfrm>
          </p:grpSpPr>
          <p:grpSp>
            <p:nvGrpSpPr>
              <p:cNvPr id="209" name="组合 14"/>
              <p:cNvGrpSpPr/>
              <p:nvPr/>
            </p:nvGrpSpPr>
            <p:grpSpPr>
              <a:xfrm>
                <a:off x="5771880" y="380880"/>
                <a:ext cx="3060720" cy="2040480"/>
                <a:chOff x="5771880" y="380880"/>
                <a:chExt cx="3060720" cy="2040480"/>
              </a:xfrm>
            </p:grpSpPr>
            <p:graphicFrame>
              <p:nvGraphicFramePr>
                <p:cNvPr id="210"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11"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12"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3" name="Group 65"/>
            <p:cNvGrpSpPr/>
            <p:nvPr/>
          </p:nvGrpSpPr>
          <p:grpSpPr>
            <a:xfrm>
              <a:off x="7055640" y="1229040"/>
              <a:ext cx="479880" cy="476640"/>
              <a:chOff x="7055640" y="1229040"/>
              <a:chExt cx="479880" cy="476640"/>
            </a:xfrm>
          </p:grpSpPr>
          <p:sp>
            <p:nvSpPr>
              <p:cNvPr id="214"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15"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16"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17" name="组合 12"/>
          <p:cNvGrpSpPr/>
          <p:nvPr/>
        </p:nvGrpSpPr>
        <p:grpSpPr>
          <a:xfrm>
            <a:off x="8371800" y="384480"/>
            <a:ext cx="3060720" cy="2445480"/>
            <a:chOff x="8371800" y="384480"/>
            <a:chExt cx="3060720" cy="2445480"/>
          </a:xfrm>
        </p:grpSpPr>
        <p:sp>
          <p:nvSpPr>
            <p:cNvPr id="218"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19" name="组合 13"/>
            <p:cNvGrpSpPr/>
            <p:nvPr/>
          </p:nvGrpSpPr>
          <p:grpSpPr>
            <a:xfrm>
              <a:off x="8371800" y="384480"/>
              <a:ext cx="3060720" cy="2445480"/>
              <a:chOff x="8371800" y="384480"/>
              <a:chExt cx="3060720" cy="2445480"/>
            </a:xfrm>
          </p:grpSpPr>
          <p:grpSp>
            <p:nvGrpSpPr>
              <p:cNvPr id="220" name="组合 14"/>
              <p:cNvGrpSpPr/>
              <p:nvPr/>
            </p:nvGrpSpPr>
            <p:grpSpPr>
              <a:xfrm>
                <a:off x="8371800" y="384480"/>
                <a:ext cx="3060720" cy="2040480"/>
                <a:chOff x="8371800" y="384480"/>
                <a:chExt cx="3060720" cy="2040480"/>
              </a:xfrm>
            </p:grpSpPr>
            <p:graphicFrame>
              <p:nvGraphicFramePr>
                <p:cNvPr id="221"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22"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3"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2"/>
                                        </p:tgtEl>
                                        <p:attrNameLst>
                                          <p:attrName>style.visibility</p:attrName>
                                        </p:attrNameLst>
                                      </p:cBhvr>
                                      <p:to>
                                        <p:strVal val="visible"/>
                                      </p:to>
                                    </p:set>
                                    <p:anim calcmode="lin" valueType="num">
                                      <p:cBhvr additive="repl">
                                        <p:cTn id="7" dur="500" fill="hold"/>
                                        <p:tgtEl>
                                          <p:spTgt spid="192"/>
                                        </p:tgtEl>
                                        <p:attrNameLst>
                                          <p:attrName>ppt_x</p:attrName>
                                        </p:attrNameLst>
                                      </p:cBhvr>
                                      <p:tavLst>
                                        <p:tav tm="0">
                                          <p:val>
                                            <p:strVal val="#ppt_x"/>
                                          </p:val>
                                        </p:tav>
                                        <p:tav tm="100000">
                                          <p:val>
                                            <p:strVal val="#ppt_x"/>
                                          </p:val>
                                        </p:tav>
                                      </p:tavLst>
                                    </p:anim>
                                    <p:anim calcmode="lin" valueType="num">
                                      <p:cBhvr additive="repl">
                                        <p:cTn id="8" dur="500" fill="hold"/>
                                        <p:tgtEl>
                                          <p:spTgt spid="19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93"/>
                                        </p:tgtEl>
                                        <p:attrNameLst>
                                          <p:attrName>style.visibility</p:attrName>
                                        </p:attrNameLst>
                                      </p:cBhvr>
                                      <p:to>
                                        <p:strVal val="visible"/>
                                      </p:to>
                                    </p:set>
                                    <p:anim calcmode="lin" valueType="num">
                                      <p:cBhvr additive="repl">
                                        <p:cTn id="11" dur="500" fill="hold"/>
                                        <p:tgtEl>
                                          <p:spTgt spid="193"/>
                                        </p:tgtEl>
                                        <p:attrNameLst>
                                          <p:attrName>ppt_w</p:attrName>
                                        </p:attrNameLst>
                                      </p:cBhvr>
                                      <p:tavLst>
                                        <p:tav tm="0">
                                          <p:val>
                                            <p:fltVal val="0"/>
                                          </p:val>
                                        </p:tav>
                                        <p:tav tm="100000">
                                          <p:val>
                                            <p:strVal val="#ppt_w"/>
                                          </p:val>
                                        </p:tav>
                                      </p:tavLst>
                                    </p:anim>
                                    <p:anim calcmode="lin" valueType="num">
                                      <p:cBhvr additive="repl">
                                        <p:cTn id="12" dur="500" fill="hold"/>
                                        <p:tgtEl>
                                          <p:spTgt spid="193"/>
                                        </p:tgtEl>
                                        <p:attrNameLst>
                                          <p:attrName>ppt_h</p:attrName>
                                        </p:attrNameLst>
                                      </p:cBhvr>
                                      <p:tavLst>
                                        <p:tav tm="0">
                                          <p:val>
                                            <p:fltVal val="0"/>
                                          </p:val>
                                        </p:tav>
                                        <p:tav tm="100000">
                                          <p:val>
                                            <p:strVal val="#ppt_h"/>
                                          </p:val>
                                        </p:tav>
                                      </p:tavLst>
                                    </p:anim>
                                    <p:animEffect transition="in" filter="fade">
                                      <p:cBhvr additive="repl">
                                        <p:cTn id="13" dur="500"/>
                                        <p:tgtEl>
                                          <p:spTgt spid="19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00"/>
                                        </p:tgtEl>
                                        <p:attrNameLst>
                                          <p:attrName>style.visibility</p:attrName>
                                        </p:attrNameLst>
                                      </p:cBhvr>
                                      <p:to>
                                        <p:strVal val="visible"/>
                                      </p:to>
                                    </p:set>
                                    <p:anim calcmode="lin" valueType="num">
                                      <p:cBhvr additive="repl">
                                        <p:cTn id="18" dur="500" fill="hold"/>
                                        <p:tgtEl>
                                          <p:spTgt spid="200"/>
                                        </p:tgtEl>
                                        <p:attrNameLst>
                                          <p:attrName>ppt_w</p:attrName>
                                        </p:attrNameLst>
                                      </p:cBhvr>
                                      <p:tavLst>
                                        <p:tav tm="0">
                                          <p:val>
                                            <p:fltVal val="0"/>
                                          </p:val>
                                        </p:tav>
                                        <p:tav tm="100000">
                                          <p:val>
                                            <p:strVal val="#ppt_w"/>
                                          </p:val>
                                        </p:tav>
                                      </p:tavLst>
                                    </p:anim>
                                    <p:anim calcmode="lin" valueType="num">
                                      <p:cBhvr additive="repl">
                                        <p:cTn id="19" dur="500" fill="hold"/>
                                        <p:tgtEl>
                                          <p:spTgt spid="200"/>
                                        </p:tgtEl>
                                        <p:attrNameLst>
                                          <p:attrName>ppt_h</p:attrName>
                                        </p:attrNameLst>
                                      </p:cBhvr>
                                      <p:tavLst>
                                        <p:tav tm="0">
                                          <p:val>
                                            <p:fltVal val="0"/>
                                          </p:val>
                                        </p:tav>
                                        <p:tav tm="100000">
                                          <p:val>
                                            <p:strVal val="#ppt_h"/>
                                          </p:val>
                                        </p:tav>
                                      </p:tavLst>
                                    </p:anim>
                                    <p:animEffect transition="in" filter="fade">
                                      <p:cBhvr additive="repl">
                                        <p:cTn id="20" dur="500"/>
                                        <p:tgtEl>
                                          <p:spTgt spid="20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07"/>
                                        </p:tgtEl>
                                        <p:attrNameLst>
                                          <p:attrName>style.visibility</p:attrName>
                                        </p:attrNameLst>
                                      </p:cBhvr>
                                      <p:to>
                                        <p:strVal val="visible"/>
                                      </p:to>
                                    </p:set>
                                    <p:anim calcmode="lin" valueType="num">
                                      <p:cBhvr additive="repl">
                                        <p:cTn id="23" dur="500" fill="hold"/>
                                        <p:tgtEl>
                                          <p:spTgt spid="207"/>
                                        </p:tgtEl>
                                        <p:attrNameLst>
                                          <p:attrName>ppt_w</p:attrName>
                                        </p:attrNameLst>
                                      </p:cBhvr>
                                      <p:tavLst>
                                        <p:tav tm="0">
                                          <p:val>
                                            <p:fltVal val="0"/>
                                          </p:val>
                                        </p:tav>
                                        <p:tav tm="100000">
                                          <p:val>
                                            <p:strVal val="#ppt_w"/>
                                          </p:val>
                                        </p:tav>
                                      </p:tavLst>
                                    </p:anim>
                                    <p:anim calcmode="lin" valueType="num">
                                      <p:cBhvr additive="repl">
                                        <p:cTn id="24" dur="500" fill="hold"/>
                                        <p:tgtEl>
                                          <p:spTgt spid="207"/>
                                        </p:tgtEl>
                                        <p:attrNameLst>
                                          <p:attrName>ppt_h</p:attrName>
                                        </p:attrNameLst>
                                      </p:cBhvr>
                                      <p:tavLst>
                                        <p:tav tm="0">
                                          <p:val>
                                            <p:fltVal val="0"/>
                                          </p:val>
                                        </p:tav>
                                        <p:tav tm="100000">
                                          <p:val>
                                            <p:strVal val="#ppt_h"/>
                                          </p:val>
                                        </p:tav>
                                      </p:tavLst>
                                    </p:anim>
                                    <p:animEffect transition="in" filter="fade">
                                      <p:cBhvr additive="repl">
                                        <p:cTn id="25" dur="500"/>
                                        <p:tgtEl>
                                          <p:spTgt spid="20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17"/>
                                        </p:tgtEl>
                                        <p:attrNameLst>
                                          <p:attrName>style.visibility</p:attrName>
                                        </p:attrNameLst>
                                      </p:cBhvr>
                                      <p:to>
                                        <p:strVal val="visible"/>
                                      </p:to>
                                    </p:set>
                                    <p:anim calcmode="lin" valueType="num">
                                      <p:cBhvr additive="repl">
                                        <p:cTn id="28" dur="500" fill="hold"/>
                                        <p:tgtEl>
                                          <p:spTgt spid="217"/>
                                        </p:tgtEl>
                                        <p:attrNameLst>
                                          <p:attrName>ppt_w</p:attrName>
                                        </p:attrNameLst>
                                      </p:cBhvr>
                                      <p:tavLst>
                                        <p:tav tm="0">
                                          <p:val>
                                            <p:fltVal val="0"/>
                                          </p:val>
                                        </p:tav>
                                        <p:tav tm="100000">
                                          <p:val>
                                            <p:strVal val="#ppt_w"/>
                                          </p:val>
                                        </p:tav>
                                      </p:tavLst>
                                    </p:anim>
                                    <p:anim calcmode="lin" valueType="num">
                                      <p:cBhvr additive="repl">
                                        <p:cTn id="29" dur="500" fill="hold"/>
                                        <p:tgtEl>
                                          <p:spTgt spid="217"/>
                                        </p:tgtEl>
                                        <p:attrNameLst>
                                          <p:attrName>ppt_h</p:attrName>
                                        </p:attrNameLst>
                                      </p:cBhvr>
                                      <p:tavLst>
                                        <p:tav tm="0">
                                          <p:val>
                                            <p:fltVal val="0"/>
                                          </p:val>
                                        </p:tav>
                                        <p:tav tm="100000">
                                          <p:val>
                                            <p:strVal val="#ppt_h"/>
                                          </p:val>
                                        </p:tav>
                                      </p:tavLst>
                                    </p:anim>
                                    <p:animEffect transition="in" filter="fade">
                                      <p:cBhvr additive="repl">
                                        <p:cTn id="30" dur="500"/>
                                        <p:tgtEl>
                                          <p:spTgt spid="2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认知行为疗法的原理</a:t>
            </a:r>
            <a:endParaRPr lang="en-US" sz="2800" b="0" strike="noStrike" spc="-1">
              <a:solidFill>
                <a:srgbClr val="000000"/>
              </a:solidFill>
              <a:latin typeface="Arial"/>
            </a:endParaRPr>
          </a:p>
        </p:txBody>
      </p:sp>
      <p:sp>
        <p:nvSpPr>
          <p:cNvPr id="22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认知行为疗法认为，个体的情绪和行为受到其认知（思维）的影响，通过改变认知可以改变情绪和行为。这种方法强调个体思维和行为之间的相互影响关系，是一种有效的心理治疗方法。</a:t>
            </a:r>
            <a:endParaRPr lang="en-US" sz="1800" b="0" strike="noStrike" spc="-1">
              <a:solidFill>
                <a:srgbClr val="000000"/>
              </a:solidFill>
              <a:latin typeface="Arial"/>
            </a:endParaRPr>
          </a:p>
        </p:txBody>
      </p:sp>
      <p:sp>
        <p:nvSpPr>
          <p:cNvPr id="2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2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24"/>
                                        </p:tgtEl>
                                        <p:attrNameLst>
                                          <p:attrName>style.visibility</p:attrName>
                                        </p:attrNameLst>
                                      </p:cBhvr>
                                      <p:to>
                                        <p:strVal val="visible"/>
                                      </p:to>
                                    </p:set>
                                    <p:animEffect transition="in" filter="fade">
                                      <p:cBhvr additive="repl">
                                        <p:cTn id="7" dur="500"/>
                                        <p:tgtEl>
                                          <p:spTgt spid="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认知行为疗法的应用领域</a:t>
            </a:r>
            <a:endParaRPr lang="en-US" sz="3600" b="0" strike="noStrike" spc="-1">
              <a:solidFill>
                <a:schemeClr val="dk1"/>
              </a:solidFill>
              <a:latin typeface="Arial"/>
            </a:endParaRPr>
          </a:p>
        </p:txBody>
      </p:sp>
      <p:sp>
        <p:nvSpPr>
          <p:cNvPr id="23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焦虑症</a:t>
            </a:r>
            <a:endParaRPr lang="en-US" sz="2000" b="0" strike="noStrike" spc="-1">
              <a:solidFill>
                <a:srgbClr val="000000"/>
              </a:solidFill>
              <a:latin typeface="Arial"/>
            </a:endParaRPr>
          </a:p>
        </p:txBody>
      </p:sp>
      <p:sp>
        <p:nvSpPr>
          <p:cNvPr id="23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抑郁症</a:t>
            </a:r>
            <a:endParaRPr lang="en-US" sz="2000" b="0" strike="noStrike" spc="-1">
              <a:solidFill>
                <a:srgbClr val="000000"/>
              </a:solidFill>
              <a:latin typeface="Arial"/>
            </a:endParaRPr>
          </a:p>
        </p:txBody>
      </p:sp>
      <p:sp>
        <p:nvSpPr>
          <p:cNvPr id="23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创伤后应激障碍</a:t>
            </a:r>
            <a:endParaRPr lang="en-US" sz="2000" b="0" strike="noStrike" spc="-1">
              <a:solidFill>
                <a:srgbClr val="000000"/>
              </a:solidFill>
              <a:latin typeface="Arial"/>
            </a:endParaRPr>
          </a:p>
        </p:txBody>
      </p:sp>
      <p:sp>
        <p:nvSpPr>
          <p:cNvPr id="23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3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40" name="组合 4"/>
          <p:cNvGrpSpPr/>
          <p:nvPr/>
        </p:nvGrpSpPr>
        <p:grpSpPr>
          <a:xfrm>
            <a:off x="577800" y="381240"/>
            <a:ext cx="3060720" cy="2445480"/>
            <a:chOff x="577800" y="381240"/>
            <a:chExt cx="3060720" cy="2445480"/>
          </a:xfrm>
        </p:grpSpPr>
        <p:grpSp>
          <p:nvGrpSpPr>
            <p:cNvPr id="241" name="组合 19"/>
            <p:cNvGrpSpPr/>
            <p:nvPr/>
          </p:nvGrpSpPr>
          <p:grpSpPr>
            <a:xfrm>
              <a:off x="577800" y="381240"/>
              <a:ext cx="3060720" cy="2040480"/>
              <a:chOff x="577800" y="381240"/>
              <a:chExt cx="3060720" cy="2040480"/>
            </a:xfrm>
          </p:grpSpPr>
          <p:graphicFrame>
            <p:nvGraphicFramePr>
              <p:cNvPr id="24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43" name="组合 25"/>
              <p:cNvGrpSpPr/>
              <p:nvPr/>
            </p:nvGrpSpPr>
            <p:grpSpPr>
              <a:xfrm>
                <a:off x="1387800" y="696600"/>
                <a:ext cx="1394640" cy="1394640"/>
                <a:chOff x="1387800" y="696600"/>
                <a:chExt cx="1394640" cy="1394640"/>
              </a:xfrm>
            </p:grpSpPr>
            <p:sp>
              <p:nvSpPr>
                <p:cNvPr id="24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4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4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47" name="组合 7"/>
          <p:cNvGrpSpPr/>
          <p:nvPr/>
        </p:nvGrpSpPr>
        <p:grpSpPr>
          <a:xfrm>
            <a:off x="3127320" y="385200"/>
            <a:ext cx="3060720" cy="2445480"/>
            <a:chOff x="3127320" y="385200"/>
            <a:chExt cx="3060720" cy="2445480"/>
          </a:xfrm>
        </p:grpSpPr>
        <p:sp>
          <p:nvSpPr>
            <p:cNvPr id="24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49" name="组合 9"/>
            <p:cNvGrpSpPr/>
            <p:nvPr/>
          </p:nvGrpSpPr>
          <p:grpSpPr>
            <a:xfrm>
              <a:off x="3127320" y="385200"/>
              <a:ext cx="3060720" cy="2445480"/>
              <a:chOff x="3127320" y="385200"/>
              <a:chExt cx="3060720" cy="2445480"/>
            </a:xfrm>
          </p:grpSpPr>
          <p:grpSp>
            <p:nvGrpSpPr>
              <p:cNvPr id="250" name="组合 13"/>
              <p:cNvGrpSpPr/>
              <p:nvPr/>
            </p:nvGrpSpPr>
            <p:grpSpPr>
              <a:xfrm>
                <a:off x="3127320" y="385200"/>
                <a:ext cx="3060720" cy="2040480"/>
                <a:chOff x="3127320" y="385200"/>
                <a:chExt cx="3060720" cy="2040480"/>
              </a:xfrm>
            </p:grpSpPr>
            <p:graphicFrame>
              <p:nvGraphicFramePr>
                <p:cNvPr id="25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5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5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54" name="组合 10"/>
          <p:cNvGrpSpPr/>
          <p:nvPr/>
        </p:nvGrpSpPr>
        <p:grpSpPr>
          <a:xfrm>
            <a:off x="5771880" y="380880"/>
            <a:ext cx="3060720" cy="2445480"/>
            <a:chOff x="5771880" y="380880"/>
            <a:chExt cx="3060720" cy="2445480"/>
          </a:xfrm>
        </p:grpSpPr>
        <p:grpSp>
          <p:nvGrpSpPr>
            <p:cNvPr id="255" name="组合 11"/>
            <p:cNvGrpSpPr/>
            <p:nvPr/>
          </p:nvGrpSpPr>
          <p:grpSpPr>
            <a:xfrm>
              <a:off x="5771880" y="380880"/>
              <a:ext cx="3060720" cy="2445480"/>
              <a:chOff x="5771880" y="380880"/>
              <a:chExt cx="3060720" cy="2445480"/>
            </a:xfrm>
          </p:grpSpPr>
          <p:grpSp>
            <p:nvGrpSpPr>
              <p:cNvPr id="256" name="组合 14"/>
              <p:cNvGrpSpPr/>
              <p:nvPr/>
            </p:nvGrpSpPr>
            <p:grpSpPr>
              <a:xfrm>
                <a:off x="5771880" y="380880"/>
                <a:ext cx="3060720" cy="2040480"/>
                <a:chOff x="5771880" y="380880"/>
                <a:chExt cx="3060720" cy="2040480"/>
              </a:xfrm>
            </p:grpSpPr>
            <p:graphicFrame>
              <p:nvGraphicFramePr>
                <p:cNvPr id="25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5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5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60" name="Group 65"/>
            <p:cNvGrpSpPr/>
            <p:nvPr/>
          </p:nvGrpSpPr>
          <p:grpSpPr>
            <a:xfrm>
              <a:off x="7055640" y="1229040"/>
              <a:ext cx="479880" cy="476640"/>
              <a:chOff x="7055640" y="1229040"/>
              <a:chExt cx="479880" cy="476640"/>
            </a:xfrm>
          </p:grpSpPr>
          <p:sp>
            <p:nvSpPr>
              <p:cNvPr id="26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6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6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64" name="组合 12"/>
          <p:cNvGrpSpPr/>
          <p:nvPr/>
        </p:nvGrpSpPr>
        <p:grpSpPr>
          <a:xfrm>
            <a:off x="8371800" y="384480"/>
            <a:ext cx="3060720" cy="2445480"/>
            <a:chOff x="8371800" y="384480"/>
            <a:chExt cx="3060720" cy="2445480"/>
          </a:xfrm>
        </p:grpSpPr>
        <p:sp>
          <p:nvSpPr>
            <p:cNvPr id="26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66" name="组合 13"/>
            <p:cNvGrpSpPr/>
            <p:nvPr/>
          </p:nvGrpSpPr>
          <p:grpSpPr>
            <a:xfrm>
              <a:off x="8371800" y="384480"/>
              <a:ext cx="3060720" cy="2445480"/>
              <a:chOff x="8371800" y="384480"/>
              <a:chExt cx="3060720" cy="2445480"/>
            </a:xfrm>
          </p:grpSpPr>
          <p:grpSp>
            <p:nvGrpSpPr>
              <p:cNvPr id="267" name="组合 14"/>
              <p:cNvGrpSpPr/>
              <p:nvPr/>
            </p:nvGrpSpPr>
            <p:grpSpPr>
              <a:xfrm>
                <a:off x="8371800" y="384480"/>
                <a:ext cx="3060720" cy="2040480"/>
                <a:chOff x="8371800" y="384480"/>
                <a:chExt cx="3060720" cy="2040480"/>
              </a:xfrm>
            </p:grpSpPr>
            <p:graphicFrame>
              <p:nvGraphicFramePr>
                <p:cNvPr id="26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6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7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39"/>
                                        </p:tgtEl>
                                        <p:attrNameLst>
                                          <p:attrName>style.visibility</p:attrName>
                                        </p:attrNameLst>
                                      </p:cBhvr>
                                      <p:to>
                                        <p:strVal val="visible"/>
                                      </p:to>
                                    </p:set>
                                    <p:anim calcmode="lin" valueType="num">
                                      <p:cBhvr additive="repl">
                                        <p:cTn id="7" dur="500" fill="hold"/>
                                        <p:tgtEl>
                                          <p:spTgt spid="239"/>
                                        </p:tgtEl>
                                        <p:attrNameLst>
                                          <p:attrName>ppt_x</p:attrName>
                                        </p:attrNameLst>
                                      </p:cBhvr>
                                      <p:tavLst>
                                        <p:tav tm="0">
                                          <p:val>
                                            <p:strVal val="#ppt_x"/>
                                          </p:val>
                                        </p:tav>
                                        <p:tav tm="100000">
                                          <p:val>
                                            <p:strVal val="#ppt_x"/>
                                          </p:val>
                                        </p:tav>
                                      </p:tavLst>
                                    </p:anim>
                                    <p:anim calcmode="lin" valueType="num">
                                      <p:cBhvr additive="repl">
                                        <p:cTn id="8" dur="500" fill="hold"/>
                                        <p:tgtEl>
                                          <p:spTgt spid="23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40"/>
                                        </p:tgtEl>
                                        <p:attrNameLst>
                                          <p:attrName>style.visibility</p:attrName>
                                        </p:attrNameLst>
                                      </p:cBhvr>
                                      <p:to>
                                        <p:strVal val="visible"/>
                                      </p:to>
                                    </p:set>
                                    <p:anim calcmode="lin" valueType="num">
                                      <p:cBhvr additive="repl">
                                        <p:cTn id="11" dur="500" fill="hold"/>
                                        <p:tgtEl>
                                          <p:spTgt spid="240"/>
                                        </p:tgtEl>
                                        <p:attrNameLst>
                                          <p:attrName>ppt_w</p:attrName>
                                        </p:attrNameLst>
                                      </p:cBhvr>
                                      <p:tavLst>
                                        <p:tav tm="0">
                                          <p:val>
                                            <p:fltVal val="0"/>
                                          </p:val>
                                        </p:tav>
                                        <p:tav tm="100000">
                                          <p:val>
                                            <p:strVal val="#ppt_w"/>
                                          </p:val>
                                        </p:tav>
                                      </p:tavLst>
                                    </p:anim>
                                    <p:anim calcmode="lin" valueType="num">
                                      <p:cBhvr additive="repl">
                                        <p:cTn id="12" dur="500" fill="hold"/>
                                        <p:tgtEl>
                                          <p:spTgt spid="240"/>
                                        </p:tgtEl>
                                        <p:attrNameLst>
                                          <p:attrName>ppt_h</p:attrName>
                                        </p:attrNameLst>
                                      </p:cBhvr>
                                      <p:tavLst>
                                        <p:tav tm="0">
                                          <p:val>
                                            <p:fltVal val="0"/>
                                          </p:val>
                                        </p:tav>
                                        <p:tav tm="100000">
                                          <p:val>
                                            <p:strVal val="#ppt_h"/>
                                          </p:val>
                                        </p:tav>
                                      </p:tavLst>
                                    </p:anim>
                                    <p:animEffect transition="in" filter="fade">
                                      <p:cBhvr additive="repl">
                                        <p:cTn id="13" dur="500"/>
                                        <p:tgtEl>
                                          <p:spTgt spid="24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47"/>
                                        </p:tgtEl>
                                        <p:attrNameLst>
                                          <p:attrName>style.visibility</p:attrName>
                                        </p:attrNameLst>
                                      </p:cBhvr>
                                      <p:to>
                                        <p:strVal val="visible"/>
                                      </p:to>
                                    </p:set>
                                    <p:anim calcmode="lin" valueType="num">
                                      <p:cBhvr additive="repl">
                                        <p:cTn id="18" dur="500" fill="hold"/>
                                        <p:tgtEl>
                                          <p:spTgt spid="247"/>
                                        </p:tgtEl>
                                        <p:attrNameLst>
                                          <p:attrName>ppt_w</p:attrName>
                                        </p:attrNameLst>
                                      </p:cBhvr>
                                      <p:tavLst>
                                        <p:tav tm="0">
                                          <p:val>
                                            <p:fltVal val="0"/>
                                          </p:val>
                                        </p:tav>
                                        <p:tav tm="100000">
                                          <p:val>
                                            <p:strVal val="#ppt_w"/>
                                          </p:val>
                                        </p:tav>
                                      </p:tavLst>
                                    </p:anim>
                                    <p:anim calcmode="lin" valueType="num">
                                      <p:cBhvr additive="repl">
                                        <p:cTn id="19" dur="500" fill="hold"/>
                                        <p:tgtEl>
                                          <p:spTgt spid="247"/>
                                        </p:tgtEl>
                                        <p:attrNameLst>
                                          <p:attrName>ppt_h</p:attrName>
                                        </p:attrNameLst>
                                      </p:cBhvr>
                                      <p:tavLst>
                                        <p:tav tm="0">
                                          <p:val>
                                            <p:fltVal val="0"/>
                                          </p:val>
                                        </p:tav>
                                        <p:tav tm="100000">
                                          <p:val>
                                            <p:strVal val="#ppt_h"/>
                                          </p:val>
                                        </p:tav>
                                      </p:tavLst>
                                    </p:anim>
                                    <p:animEffect transition="in" filter="fade">
                                      <p:cBhvr additive="repl">
                                        <p:cTn id="20" dur="500"/>
                                        <p:tgtEl>
                                          <p:spTgt spid="24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54"/>
                                        </p:tgtEl>
                                        <p:attrNameLst>
                                          <p:attrName>style.visibility</p:attrName>
                                        </p:attrNameLst>
                                      </p:cBhvr>
                                      <p:to>
                                        <p:strVal val="visible"/>
                                      </p:to>
                                    </p:set>
                                    <p:anim calcmode="lin" valueType="num">
                                      <p:cBhvr additive="repl">
                                        <p:cTn id="23" dur="500" fill="hold"/>
                                        <p:tgtEl>
                                          <p:spTgt spid="254"/>
                                        </p:tgtEl>
                                        <p:attrNameLst>
                                          <p:attrName>ppt_w</p:attrName>
                                        </p:attrNameLst>
                                      </p:cBhvr>
                                      <p:tavLst>
                                        <p:tav tm="0">
                                          <p:val>
                                            <p:fltVal val="0"/>
                                          </p:val>
                                        </p:tav>
                                        <p:tav tm="100000">
                                          <p:val>
                                            <p:strVal val="#ppt_w"/>
                                          </p:val>
                                        </p:tav>
                                      </p:tavLst>
                                    </p:anim>
                                    <p:anim calcmode="lin" valueType="num">
                                      <p:cBhvr additive="repl">
                                        <p:cTn id="24" dur="500" fill="hold"/>
                                        <p:tgtEl>
                                          <p:spTgt spid="254"/>
                                        </p:tgtEl>
                                        <p:attrNameLst>
                                          <p:attrName>ppt_h</p:attrName>
                                        </p:attrNameLst>
                                      </p:cBhvr>
                                      <p:tavLst>
                                        <p:tav tm="0">
                                          <p:val>
                                            <p:fltVal val="0"/>
                                          </p:val>
                                        </p:tav>
                                        <p:tav tm="100000">
                                          <p:val>
                                            <p:strVal val="#ppt_h"/>
                                          </p:val>
                                        </p:tav>
                                      </p:tavLst>
                                    </p:anim>
                                    <p:animEffect transition="in" filter="fade">
                                      <p:cBhvr additive="repl">
                                        <p:cTn id="25" dur="500"/>
                                        <p:tgtEl>
                                          <p:spTgt spid="25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64"/>
                                        </p:tgtEl>
                                        <p:attrNameLst>
                                          <p:attrName>style.visibility</p:attrName>
                                        </p:attrNameLst>
                                      </p:cBhvr>
                                      <p:to>
                                        <p:strVal val="visible"/>
                                      </p:to>
                                    </p:set>
                                    <p:anim calcmode="lin" valueType="num">
                                      <p:cBhvr additive="repl">
                                        <p:cTn id="28" dur="500" fill="hold"/>
                                        <p:tgtEl>
                                          <p:spTgt spid="264"/>
                                        </p:tgtEl>
                                        <p:attrNameLst>
                                          <p:attrName>ppt_w</p:attrName>
                                        </p:attrNameLst>
                                      </p:cBhvr>
                                      <p:tavLst>
                                        <p:tav tm="0">
                                          <p:val>
                                            <p:fltVal val="0"/>
                                          </p:val>
                                        </p:tav>
                                        <p:tav tm="100000">
                                          <p:val>
                                            <p:strVal val="#ppt_w"/>
                                          </p:val>
                                        </p:tav>
                                      </p:tavLst>
                                    </p:anim>
                                    <p:anim calcmode="lin" valueType="num">
                                      <p:cBhvr additive="repl">
                                        <p:cTn id="29" dur="500" fill="hold"/>
                                        <p:tgtEl>
                                          <p:spTgt spid="264"/>
                                        </p:tgtEl>
                                        <p:attrNameLst>
                                          <p:attrName>ppt_h</p:attrName>
                                        </p:attrNameLst>
                                      </p:cBhvr>
                                      <p:tavLst>
                                        <p:tav tm="0">
                                          <p:val>
                                            <p:fltVal val="0"/>
                                          </p:val>
                                        </p:tav>
                                        <p:tav tm="100000">
                                          <p:val>
                                            <p:strVal val="#ppt_h"/>
                                          </p:val>
                                        </p:tav>
                                      </p:tavLst>
                                    </p:anim>
                                    <p:animEffect transition="in" filter="fade">
                                      <p:cBhvr additive="repl">
                                        <p:cTn id="30" dur="500"/>
                                        <p:tgtEl>
                                          <p:spTgt spid="2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72"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3"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进行分析</a:t>
            </a:r>
            <a:endParaRPr lang="en-US" sz="1800" b="0" strike="noStrike" spc="-1">
              <a:solidFill>
                <a:srgbClr val="000000"/>
              </a:solidFill>
              <a:latin typeface="Arial"/>
            </a:endParaRPr>
          </a:p>
        </p:txBody>
      </p:sp>
      <p:sp>
        <p:nvSpPr>
          <p:cNvPr id="274"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分析负面思维的出现原因</a:t>
            </a:r>
            <a:endParaRPr lang="en-US" sz="1400" b="0" strike="noStrike" spc="-1">
              <a:solidFill>
                <a:srgbClr val="000000"/>
              </a:solidFill>
              <a:latin typeface="Arial"/>
            </a:endParaRPr>
          </a:p>
        </p:txBody>
      </p:sp>
      <p:sp>
        <p:nvSpPr>
          <p:cNvPr id="275"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6"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改变思维</a:t>
            </a:r>
            <a:endParaRPr lang="en-US" sz="1800" b="0" strike="noStrike" spc="-1">
              <a:solidFill>
                <a:srgbClr val="000000"/>
              </a:solidFill>
              <a:latin typeface="Arial"/>
            </a:endParaRPr>
          </a:p>
        </p:txBody>
      </p:sp>
      <p:sp>
        <p:nvSpPr>
          <p:cNvPr id="277"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寻找替代性积极思维</a:t>
            </a:r>
            <a:endParaRPr lang="en-US" sz="1400" b="0" strike="noStrike" spc="-1">
              <a:solidFill>
                <a:srgbClr val="000000"/>
              </a:solidFill>
              <a:latin typeface="Arial"/>
            </a:endParaRPr>
          </a:p>
        </p:txBody>
      </p:sp>
      <p:sp>
        <p:nvSpPr>
          <p:cNvPr id="278"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9"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80"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8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如何自我实践认知行为疗法</a:t>
            </a:r>
            <a:endParaRPr lang="en-US" sz="3600" b="0" strike="noStrike" spc="-1">
              <a:solidFill>
                <a:schemeClr val="dk1"/>
              </a:solidFill>
              <a:latin typeface="Arial"/>
            </a:endParaRPr>
          </a:p>
        </p:txBody>
      </p:sp>
      <p:sp>
        <p:nvSpPr>
          <p:cNvPr id="282"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3"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记录负面思维</a:t>
            </a:r>
            <a:endParaRPr lang="en-US" sz="1800" b="0" strike="noStrike" spc="-1">
              <a:solidFill>
                <a:srgbClr val="000000"/>
              </a:solidFill>
              <a:latin typeface="Arial"/>
            </a:endParaRPr>
          </a:p>
        </p:txBody>
      </p:sp>
      <p:sp>
        <p:nvSpPr>
          <p:cNvPr id="284"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记录具体的负面想法和情绪</a:t>
            </a:r>
            <a:endParaRPr lang="en-US" sz="1400" b="0" strike="noStrike" spc="-1">
              <a:solidFill>
                <a:srgbClr val="000000"/>
              </a:solidFill>
              <a:latin typeface="Arial"/>
            </a:endParaRPr>
          </a:p>
        </p:txBody>
      </p:sp>
      <p:grpSp>
        <p:nvGrpSpPr>
          <p:cNvPr id="285" name="组合 4"/>
          <p:cNvGrpSpPr/>
          <p:nvPr/>
        </p:nvGrpSpPr>
        <p:grpSpPr>
          <a:xfrm>
            <a:off x="0" y="497520"/>
            <a:ext cx="3060720" cy="2445480"/>
            <a:chOff x="0" y="497520"/>
            <a:chExt cx="3060720" cy="2445480"/>
          </a:xfrm>
        </p:grpSpPr>
        <p:grpSp>
          <p:nvGrpSpPr>
            <p:cNvPr id="286" name="组合 19"/>
            <p:cNvGrpSpPr/>
            <p:nvPr/>
          </p:nvGrpSpPr>
          <p:grpSpPr>
            <a:xfrm>
              <a:off x="0" y="497520"/>
              <a:ext cx="3060720" cy="2040480"/>
              <a:chOff x="0" y="497520"/>
              <a:chExt cx="3060720" cy="2040480"/>
            </a:xfrm>
          </p:grpSpPr>
          <p:graphicFrame>
            <p:nvGraphicFramePr>
              <p:cNvPr id="287"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88" name="组合 25"/>
              <p:cNvGrpSpPr/>
              <p:nvPr/>
            </p:nvGrpSpPr>
            <p:grpSpPr>
              <a:xfrm>
                <a:off x="810000" y="812520"/>
                <a:ext cx="1394640" cy="1394640"/>
                <a:chOff x="810000" y="812520"/>
                <a:chExt cx="1394640" cy="1394640"/>
              </a:xfrm>
            </p:grpSpPr>
            <p:sp>
              <p:nvSpPr>
                <p:cNvPr id="289"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90"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91"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92" name="组合 8"/>
          <p:cNvGrpSpPr/>
          <p:nvPr/>
        </p:nvGrpSpPr>
        <p:grpSpPr>
          <a:xfrm>
            <a:off x="2778120" y="497520"/>
            <a:ext cx="3060720" cy="2445480"/>
            <a:chOff x="2778120" y="497520"/>
            <a:chExt cx="3060720" cy="2445480"/>
          </a:xfrm>
        </p:grpSpPr>
        <p:sp>
          <p:nvSpPr>
            <p:cNvPr id="293"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4" name="组合 6"/>
            <p:cNvGrpSpPr/>
            <p:nvPr/>
          </p:nvGrpSpPr>
          <p:grpSpPr>
            <a:xfrm>
              <a:off x="2778120" y="497520"/>
              <a:ext cx="3060720" cy="2445480"/>
              <a:chOff x="2778120" y="497520"/>
              <a:chExt cx="3060720" cy="2445480"/>
            </a:xfrm>
          </p:grpSpPr>
          <p:grpSp>
            <p:nvGrpSpPr>
              <p:cNvPr id="295" name="组合 13"/>
              <p:cNvGrpSpPr/>
              <p:nvPr/>
            </p:nvGrpSpPr>
            <p:grpSpPr>
              <a:xfrm>
                <a:off x="2778120" y="497520"/>
                <a:ext cx="3060720" cy="2040480"/>
                <a:chOff x="2778120" y="497520"/>
                <a:chExt cx="3060720" cy="2040480"/>
              </a:xfrm>
            </p:grpSpPr>
            <p:graphicFrame>
              <p:nvGraphicFramePr>
                <p:cNvPr id="296"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97"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8"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99" name="组合 10"/>
          <p:cNvGrpSpPr/>
          <p:nvPr/>
        </p:nvGrpSpPr>
        <p:grpSpPr>
          <a:xfrm>
            <a:off x="5469480" y="508320"/>
            <a:ext cx="3060720" cy="2445480"/>
            <a:chOff x="5469480" y="508320"/>
            <a:chExt cx="3060720" cy="2445480"/>
          </a:xfrm>
        </p:grpSpPr>
        <p:grpSp>
          <p:nvGrpSpPr>
            <p:cNvPr id="300" name="组合 11"/>
            <p:cNvGrpSpPr/>
            <p:nvPr/>
          </p:nvGrpSpPr>
          <p:grpSpPr>
            <a:xfrm>
              <a:off x="5469480" y="508320"/>
              <a:ext cx="3060720" cy="2445480"/>
              <a:chOff x="5469480" y="508320"/>
              <a:chExt cx="3060720" cy="2445480"/>
            </a:xfrm>
          </p:grpSpPr>
          <p:grpSp>
            <p:nvGrpSpPr>
              <p:cNvPr id="301" name="组合 14"/>
              <p:cNvGrpSpPr/>
              <p:nvPr/>
            </p:nvGrpSpPr>
            <p:grpSpPr>
              <a:xfrm>
                <a:off x="5469480" y="508320"/>
                <a:ext cx="3060720" cy="2040480"/>
                <a:chOff x="5469480" y="508320"/>
                <a:chExt cx="3060720" cy="2040480"/>
              </a:xfrm>
            </p:grpSpPr>
            <p:graphicFrame>
              <p:nvGraphicFramePr>
                <p:cNvPr id="302"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303"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04"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05" name="Group 65"/>
            <p:cNvGrpSpPr/>
            <p:nvPr/>
          </p:nvGrpSpPr>
          <p:grpSpPr>
            <a:xfrm>
              <a:off x="6753240" y="1356480"/>
              <a:ext cx="479880" cy="476640"/>
              <a:chOff x="6753240" y="1356480"/>
              <a:chExt cx="479880" cy="476640"/>
            </a:xfrm>
          </p:grpSpPr>
          <p:sp>
            <p:nvSpPr>
              <p:cNvPr id="306"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07"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08"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09" name="组合 15"/>
          <p:cNvGrpSpPr/>
          <p:nvPr/>
        </p:nvGrpSpPr>
        <p:grpSpPr>
          <a:xfrm>
            <a:off x="8161920" y="389520"/>
            <a:ext cx="3060720" cy="2445840"/>
            <a:chOff x="8161920" y="389520"/>
            <a:chExt cx="3060720" cy="2445840"/>
          </a:xfrm>
        </p:grpSpPr>
        <p:sp>
          <p:nvSpPr>
            <p:cNvPr id="310"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11" name="组合 16"/>
            <p:cNvGrpSpPr/>
            <p:nvPr/>
          </p:nvGrpSpPr>
          <p:grpSpPr>
            <a:xfrm>
              <a:off x="8161920" y="389520"/>
              <a:ext cx="3060720" cy="2445840"/>
              <a:chOff x="8161920" y="389520"/>
              <a:chExt cx="3060720" cy="2445840"/>
            </a:xfrm>
          </p:grpSpPr>
          <p:grpSp>
            <p:nvGrpSpPr>
              <p:cNvPr id="312" name="组合 14"/>
              <p:cNvGrpSpPr/>
              <p:nvPr/>
            </p:nvGrpSpPr>
            <p:grpSpPr>
              <a:xfrm>
                <a:off x="8161920" y="389520"/>
                <a:ext cx="3060720" cy="2040480"/>
                <a:chOff x="8161920" y="389520"/>
                <a:chExt cx="3060720" cy="2040480"/>
              </a:xfrm>
            </p:grpSpPr>
            <p:graphicFrame>
              <p:nvGraphicFramePr>
                <p:cNvPr id="313"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314"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15"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71"/>
                                        </p:tgtEl>
                                        <p:attrNameLst>
                                          <p:attrName>style.visibility</p:attrName>
                                        </p:attrNameLst>
                                      </p:cBhvr>
                                      <p:to>
                                        <p:strVal val="visible"/>
                                      </p:to>
                                    </p:set>
                                    <p:anim calcmode="lin" valueType="num">
                                      <p:cBhvr additive="repl">
                                        <p:cTn id="7" dur="500" fill="hold"/>
                                        <p:tgtEl>
                                          <p:spTgt spid="271"/>
                                        </p:tgtEl>
                                        <p:attrNameLst>
                                          <p:attrName>ppt_x</p:attrName>
                                        </p:attrNameLst>
                                      </p:cBhvr>
                                      <p:tavLst>
                                        <p:tav tm="0">
                                          <p:val>
                                            <p:strVal val="#ppt_x"/>
                                          </p:val>
                                        </p:tav>
                                        <p:tav tm="100000">
                                          <p:val>
                                            <p:strVal val="#ppt_x"/>
                                          </p:val>
                                        </p:tav>
                                      </p:tavLst>
                                    </p:anim>
                                    <p:anim calcmode="lin" valueType="num">
                                      <p:cBhvr additive="repl">
                                        <p:cTn id="8" dur="500" fill="hold"/>
                                        <p:tgtEl>
                                          <p:spTgt spid="27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85"/>
                                        </p:tgtEl>
                                        <p:attrNameLst>
                                          <p:attrName>style.visibility</p:attrName>
                                        </p:attrNameLst>
                                      </p:cBhvr>
                                      <p:to>
                                        <p:strVal val="visible"/>
                                      </p:to>
                                    </p:set>
                                    <p:anim calcmode="lin" valueType="num">
                                      <p:cBhvr additive="repl">
                                        <p:cTn id="11" dur="500" fill="hold"/>
                                        <p:tgtEl>
                                          <p:spTgt spid="285"/>
                                        </p:tgtEl>
                                        <p:attrNameLst>
                                          <p:attrName>ppt_w</p:attrName>
                                        </p:attrNameLst>
                                      </p:cBhvr>
                                      <p:tavLst>
                                        <p:tav tm="0">
                                          <p:val>
                                            <p:fltVal val="0"/>
                                          </p:val>
                                        </p:tav>
                                        <p:tav tm="100000">
                                          <p:val>
                                            <p:strVal val="#ppt_w"/>
                                          </p:val>
                                        </p:tav>
                                      </p:tavLst>
                                    </p:anim>
                                    <p:anim calcmode="lin" valueType="num">
                                      <p:cBhvr additive="repl">
                                        <p:cTn id="12" dur="500" fill="hold"/>
                                        <p:tgtEl>
                                          <p:spTgt spid="285"/>
                                        </p:tgtEl>
                                        <p:attrNameLst>
                                          <p:attrName>ppt_h</p:attrName>
                                        </p:attrNameLst>
                                      </p:cBhvr>
                                      <p:tavLst>
                                        <p:tav tm="0">
                                          <p:val>
                                            <p:fltVal val="0"/>
                                          </p:val>
                                        </p:tav>
                                        <p:tav tm="100000">
                                          <p:val>
                                            <p:strVal val="#ppt_h"/>
                                          </p:val>
                                        </p:tav>
                                      </p:tavLst>
                                    </p:anim>
                                    <p:animEffect transition="in" filter="fade">
                                      <p:cBhvr additive="repl">
                                        <p:cTn id="13" dur="500"/>
                                        <p:tgtEl>
                                          <p:spTgt spid="28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92"/>
                                        </p:tgtEl>
                                        <p:attrNameLst>
                                          <p:attrName>style.visibility</p:attrName>
                                        </p:attrNameLst>
                                      </p:cBhvr>
                                      <p:to>
                                        <p:strVal val="visible"/>
                                      </p:to>
                                    </p:set>
                                    <p:anim calcmode="lin" valueType="num">
                                      <p:cBhvr additive="repl">
                                        <p:cTn id="18" dur="500" fill="hold"/>
                                        <p:tgtEl>
                                          <p:spTgt spid="292"/>
                                        </p:tgtEl>
                                        <p:attrNameLst>
                                          <p:attrName>ppt_w</p:attrName>
                                        </p:attrNameLst>
                                      </p:cBhvr>
                                      <p:tavLst>
                                        <p:tav tm="0">
                                          <p:val>
                                            <p:fltVal val="0"/>
                                          </p:val>
                                        </p:tav>
                                        <p:tav tm="100000">
                                          <p:val>
                                            <p:strVal val="#ppt_w"/>
                                          </p:val>
                                        </p:tav>
                                      </p:tavLst>
                                    </p:anim>
                                    <p:anim calcmode="lin" valueType="num">
                                      <p:cBhvr additive="repl">
                                        <p:cTn id="19" dur="500" fill="hold"/>
                                        <p:tgtEl>
                                          <p:spTgt spid="292"/>
                                        </p:tgtEl>
                                        <p:attrNameLst>
                                          <p:attrName>ppt_h</p:attrName>
                                        </p:attrNameLst>
                                      </p:cBhvr>
                                      <p:tavLst>
                                        <p:tav tm="0">
                                          <p:val>
                                            <p:fltVal val="0"/>
                                          </p:val>
                                        </p:tav>
                                        <p:tav tm="100000">
                                          <p:val>
                                            <p:strVal val="#ppt_h"/>
                                          </p:val>
                                        </p:tav>
                                      </p:tavLst>
                                    </p:anim>
                                    <p:animEffect transition="in" filter="fade">
                                      <p:cBhvr additive="repl">
                                        <p:cTn id="20" dur="500"/>
                                        <p:tgtEl>
                                          <p:spTgt spid="29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99"/>
                                        </p:tgtEl>
                                        <p:attrNameLst>
                                          <p:attrName>style.visibility</p:attrName>
                                        </p:attrNameLst>
                                      </p:cBhvr>
                                      <p:to>
                                        <p:strVal val="visible"/>
                                      </p:to>
                                    </p:set>
                                    <p:anim calcmode="lin" valueType="num">
                                      <p:cBhvr additive="repl">
                                        <p:cTn id="23" dur="500" fill="hold"/>
                                        <p:tgtEl>
                                          <p:spTgt spid="299"/>
                                        </p:tgtEl>
                                        <p:attrNameLst>
                                          <p:attrName>ppt_w</p:attrName>
                                        </p:attrNameLst>
                                      </p:cBhvr>
                                      <p:tavLst>
                                        <p:tav tm="0">
                                          <p:val>
                                            <p:fltVal val="0"/>
                                          </p:val>
                                        </p:tav>
                                        <p:tav tm="100000">
                                          <p:val>
                                            <p:strVal val="#ppt_w"/>
                                          </p:val>
                                        </p:tav>
                                      </p:tavLst>
                                    </p:anim>
                                    <p:anim calcmode="lin" valueType="num">
                                      <p:cBhvr additive="repl">
                                        <p:cTn id="24" dur="500" fill="hold"/>
                                        <p:tgtEl>
                                          <p:spTgt spid="299"/>
                                        </p:tgtEl>
                                        <p:attrNameLst>
                                          <p:attrName>ppt_h</p:attrName>
                                        </p:attrNameLst>
                                      </p:cBhvr>
                                      <p:tavLst>
                                        <p:tav tm="0">
                                          <p:val>
                                            <p:fltVal val="0"/>
                                          </p:val>
                                        </p:tav>
                                        <p:tav tm="100000">
                                          <p:val>
                                            <p:strVal val="#ppt_h"/>
                                          </p:val>
                                        </p:tav>
                                      </p:tavLst>
                                    </p:anim>
                                    <p:animEffect transition="in" filter="fade">
                                      <p:cBhvr additive="repl">
                                        <p:cTn id="25" dur="500"/>
                                        <p:tgtEl>
                                          <p:spTgt spid="29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09"/>
                                        </p:tgtEl>
                                        <p:attrNameLst>
                                          <p:attrName>style.visibility</p:attrName>
                                        </p:attrNameLst>
                                      </p:cBhvr>
                                      <p:to>
                                        <p:strVal val="visible"/>
                                      </p:to>
                                    </p:set>
                                    <p:anim calcmode="lin" valueType="num">
                                      <p:cBhvr additive="repl">
                                        <p:cTn id="28" dur="500" fill="hold"/>
                                        <p:tgtEl>
                                          <p:spTgt spid="309"/>
                                        </p:tgtEl>
                                        <p:attrNameLst>
                                          <p:attrName>ppt_w</p:attrName>
                                        </p:attrNameLst>
                                      </p:cBhvr>
                                      <p:tavLst>
                                        <p:tav tm="0">
                                          <p:val>
                                            <p:fltVal val="0"/>
                                          </p:val>
                                        </p:tav>
                                        <p:tav tm="100000">
                                          <p:val>
                                            <p:strVal val="#ppt_w"/>
                                          </p:val>
                                        </p:tav>
                                      </p:tavLst>
                                    </p:anim>
                                    <p:anim calcmode="lin" valueType="num">
                                      <p:cBhvr additive="repl">
                                        <p:cTn id="29" dur="500" fill="hold"/>
                                        <p:tgtEl>
                                          <p:spTgt spid="309"/>
                                        </p:tgtEl>
                                        <p:attrNameLst>
                                          <p:attrName>ppt_h</p:attrName>
                                        </p:attrNameLst>
                                      </p:cBhvr>
                                      <p:tavLst>
                                        <p:tav tm="0">
                                          <p:val>
                                            <p:fltVal val="0"/>
                                          </p:val>
                                        </p:tav>
                                        <p:tav tm="100000">
                                          <p:val>
                                            <p:strVal val="#ppt_h"/>
                                          </p:val>
                                        </p:tav>
                                      </p:tavLst>
                                    </p:anim>
                                    <p:animEffect transition="in" filter="fade">
                                      <p:cBhvr additive="repl">
                                        <p:cTn id="30" dur="500"/>
                                        <p:tgtEl>
                                          <p:spTgt spid="3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16" name="图片 7"/>
          <p:cNvPicPr/>
          <p:nvPr/>
        </p:nvPicPr>
        <p:blipFill>
          <a:blip r:embed="rId3"/>
          <a:srcRect l="22204" r="2142"/>
          <a:stretch>
            <a:fillRect/>
          </a:stretch>
        </p:blipFill>
        <p:spPr>
          <a:xfrm>
            <a:off x="0" y="0"/>
            <a:ext cx="12191760" cy="6857640"/>
          </a:xfrm>
          <a:prstGeom prst="rect">
            <a:avLst/>
          </a:prstGeom>
          <a:ln w="0">
            <a:noFill/>
          </a:ln>
        </p:spPr>
      </p:pic>
      <p:sp>
        <p:nvSpPr>
          <p:cNvPr id="3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1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情绪调节训练</a:t>
            </a:r>
            <a:endParaRPr lang="en-US" sz="3600" b="0" strike="noStrike" spc="-1">
              <a:solidFill>
                <a:schemeClr val="dk1"/>
              </a:solidFill>
              <a:latin typeface="Arial"/>
            </a:endParaRPr>
          </a:p>
        </p:txBody>
      </p:sp>
      <p:sp>
        <p:nvSpPr>
          <p:cNvPr id="3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0"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什么是情绪调节训练？</a:t>
            </a:r>
            <a:endParaRPr lang="en-US" sz="2800" b="0" strike="noStrike" spc="-1">
              <a:solidFill>
                <a:srgbClr val="000000"/>
              </a:solidFill>
              <a:latin typeface="Arial"/>
            </a:endParaRPr>
          </a:p>
        </p:txBody>
      </p:sp>
      <p:sp>
        <p:nvSpPr>
          <p:cNvPr id="32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情绪调节训练是一种通过技巧和方法帮助个体更好地管理和调节自己的情绪。这种训练旨在教导人们如何更好地处理情绪波动，从而提高心理健康水平。</a:t>
            </a:r>
            <a:endParaRPr lang="en-US" sz="1800" b="0" strike="noStrike" spc="-1">
              <a:solidFill>
                <a:srgbClr val="000000"/>
              </a:solidFill>
              <a:latin typeface="Arial"/>
            </a:endParaRPr>
          </a:p>
        </p:txBody>
      </p:sp>
      <p:sp>
        <p:nvSpPr>
          <p:cNvPr id="3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25"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20"/>
                                        </p:tgtEl>
                                        <p:attrNameLst>
                                          <p:attrName>style.visibility</p:attrName>
                                        </p:attrNameLst>
                                      </p:cBhvr>
                                      <p:to>
                                        <p:strVal val="visible"/>
                                      </p:to>
                                    </p:set>
                                    <p:animEffect transition="in" filter="fade">
                                      <p:cBhvr additive="repl">
                                        <p:cTn id="7" dur="500"/>
                                        <p:tgtEl>
                                          <p:spTgt spid="3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情绪调节训练的技巧</a:t>
            </a:r>
            <a:endParaRPr lang="en-US" sz="3600" b="0" strike="noStrike" spc="-1">
              <a:solidFill>
                <a:schemeClr val="dk1"/>
              </a:solidFill>
              <a:latin typeface="Arial"/>
            </a:endParaRPr>
          </a:p>
        </p:txBody>
      </p:sp>
      <p:sp>
        <p:nvSpPr>
          <p:cNvPr id="327"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了解自己的情绪状态</a:t>
            </a:r>
            <a:endParaRPr lang="en-US" sz="1600" b="0" strike="noStrike" spc="-1">
              <a:solidFill>
                <a:srgbClr val="000000"/>
              </a:solidFill>
              <a:latin typeface="Arial"/>
            </a:endParaRPr>
          </a:p>
        </p:txBody>
      </p:sp>
      <p:sp>
        <p:nvSpPr>
          <p:cNvPr id="328"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认识自己的情绪</a:t>
            </a:r>
            <a:endParaRPr lang="en-US" sz="2000" b="0" strike="noStrike" spc="-1">
              <a:solidFill>
                <a:srgbClr val="000000"/>
              </a:solidFill>
              <a:latin typeface="Arial"/>
            </a:endParaRPr>
          </a:p>
        </p:txBody>
      </p:sp>
      <p:sp>
        <p:nvSpPr>
          <p:cNvPr id="329"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通过深呼吸缓解紧张情绪</a:t>
            </a:r>
            <a:endParaRPr lang="en-US" sz="1600" b="0" strike="noStrike" spc="-1">
              <a:solidFill>
                <a:srgbClr val="000000"/>
              </a:solidFill>
              <a:latin typeface="Arial"/>
            </a:endParaRPr>
          </a:p>
        </p:txBody>
      </p:sp>
      <p:sp>
        <p:nvSpPr>
          <p:cNvPr id="330"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深呼吸</a:t>
            </a:r>
            <a:endParaRPr lang="en-US" sz="2000" b="0" strike="noStrike" spc="-1">
              <a:solidFill>
                <a:srgbClr val="000000"/>
              </a:solidFill>
              <a:latin typeface="Arial"/>
            </a:endParaRPr>
          </a:p>
        </p:txBody>
      </p:sp>
      <p:sp>
        <p:nvSpPr>
          <p:cNvPr id="331"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培养积极乐观的心态</a:t>
            </a:r>
            <a:endParaRPr lang="en-US" sz="1600" b="0" strike="noStrike" spc="-1">
              <a:solidFill>
                <a:srgbClr val="000000"/>
              </a:solidFill>
              <a:latin typeface="Arial"/>
            </a:endParaRPr>
          </a:p>
        </p:txBody>
      </p:sp>
      <p:sp>
        <p:nvSpPr>
          <p:cNvPr id="332"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积极思考</a:t>
            </a:r>
            <a:endParaRPr lang="en-US" sz="2000" b="0" strike="noStrike" spc="-1">
              <a:solidFill>
                <a:srgbClr val="000000"/>
              </a:solidFill>
              <a:latin typeface="Arial"/>
            </a:endParaRPr>
          </a:p>
        </p:txBody>
      </p:sp>
      <p:sp>
        <p:nvSpPr>
          <p:cNvPr id="333"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34"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3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36" name="组合 4"/>
          <p:cNvGrpSpPr/>
          <p:nvPr/>
        </p:nvGrpSpPr>
        <p:grpSpPr>
          <a:xfrm>
            <a:off x="577800" y="381240"/>
            <a:ext cx="3060720" cy="2445480"/>
            <a:chOff x="577800" y="381240"/>
            <a:chExt cx="3060720" cy="2445480"/>
          </a:xfrm>
        </p:grpSpPr>
        <p:grpSp>
          <p:nvGrpSpPr>
            <p:cNvPr id="337" name="组合 19"/>
            <p:cNvGrpSpPr/>
            <p:nvPr/>
          </p:nvGrpSpPr>
          <p:grpSpPr>
            <a:xfrm>
              <a:off x="577800" y="381240"/>
              <a:ext cx="3060720" cy="2040480"/>
              <a:chOff x="577800" y="381240"/>
              <a:chExt cx="3060720" cy="2040480"/>
            </a:xfrm>
          </p:grpSpPr>
          <p:graphicFrame>
            <p:nvGraphicFramePr>
              <p:cNvPr id="338"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39" name="组合 25"/>
              <p:cNvGrpSpPr/>
              <p:nvPr/>
            </p:nvGrpSpPr>
            <p:grpSpPr>
              <a:xfrm>
                <a:off x="1387800" y="696600"/>
                <a:ext cx="1394640" cy="1394640"/>
                <a:chOff x="1387800" y="696600"/>
                <a:chExt cx="1394640" cy="1394640"/>
              </a:xfrm>
            </p:grpSpPr>
            <p:sp>
              <p:nvSpPr>
                <p:cNvPr id="340"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41"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42"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43" name="组合 7"/>
          <p:cNvGrpSpPr/>
          <p:nvPr/>
        </p:nvGrpSpPr>
        <p:grpSpPr>
          <a:xfrm>
            <a:off x="3127320" y="385200"/>
            <a:ext cx="3060720" cy="2445480"/>
            <a:chOff x="3127320" y="385200"/>
            <a:chExt cx="3060720" cy="2445480"/>
          </a:xfrm>
        </p:grpSpPr>
        <p:sp>
          <p:nvSpPr>
            <p:cNvPr id="344"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45" name="组合 9"/>
            <p:cNvGrpSpPr/>
            <p:nvPr/>
          </p:nvGrpSpPr>
          <p:grpSpPr>
            <a:xfrm>
              <a:off x="3127320" y="385200"/>
              <a:ext cx="3060720" cy="2445480"/>
              <a:chOff x="3127320" y="385200"/>
              <a:chExt cx="3060720" cy="2445480"/>
            </a:xfrm>
          </p:grpSpPr>
          <p:grpSp>
            <p:nvGrpSpPr>
              <p:cNvPr id="346" name="组合 13"/>
              <p:cNvGrpSpPr/>
              <p:nvPr/>
            </p:nvGrpSpPr>
            <p:grpSpPr>
              <a:xfrm>
                <a:off x="3127320" y="385200"/>
                <a:ext cx="3060720" cy="2040480"/>
                <a:chOff x="3127320" y="385200"/>
                <a:chExt cx="3060720" cy="2040480"/>
              </a:xfrm>
            </p:grpSpPr>
            <p:graphicFrame>
              <p:nvGraphicFramePr>
                <p:cNvPr id="347"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48"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9"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50" name="组合 10"/>
          <p:cNvGrpSpPr/>
          <p:nvPr/>
        </p:nvGrpSpPr>
        <p:grpSpPr>
          <a:xfrm>
            <a:off x="5771880" y="380880"/>
            <a:ext cx="3060720" cy="2445480"/>
            <a:chOff x="5771880" y="380880"/>
            <a:chExt cx="3060720" cy="2445480"/>
          </a:xfrm>
        </p:grpSpPr>
        <p:grpSp>
          <p:nvGrpSpPr>
            <p:cNvPr id="351" name="组合 11"/>
            <p:cNvGrpSpPr/>
            <p:nvPr/>
          </p:nvGrpSpPr>
          <p:grpSpPr>
            <a:xfrm>
              <a:off x="5771880" y="380880"/>
              <a:ext cx="3060720" cy="2445480"/>
              <a:chOff x="5771880" y="380880"/>
              <a:chExt cx="3060720" cy="2445480"/>
            </a:xfrm>
          </p:grpSpPr>
          <p:grpSp>
            <p:nvGrpSpPr>
              <p:cNvPr id="352" name="组合 14"/>
              <p:cNvGrpSpPr/>
              <p:nvPr/>
            </p:nvGrpSpPr>
            <p:grpSpPr>
              <a:xfrm>
                <a:off x="5771880" y="380880"/>
                <a:ext cx="3060720" cy="2040480"/>
                <a:chOff x="5771880" y="380880"/>
                <a:chExt cx="3060720" cy="2040480"/>
              </a:xfrm>
            </p:grpSpPr>
            <p:graphicFrame>
              <p:nvGraphicFramePr>
                <p:cNvPr id="353"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54"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55"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56" name="Group 65"/>
            <p:cNvGrpSpPr/>
            <p:nvPr/>
          </p:nvGrpSpPr>
          <p:grpSpPr>
            <a:xfrm>
              <a:off x="7055640" y="1229040"/>
              <a:ext cx="479880" cy="476640"/>
              <a:chOff x="7055640" y="1229040"/>
              <a:chExt cx="479880" cy="476640"/>
            </a:xfrm>
          </p:grpSpPr>
          <p:sp>
            <p:nvSpPr>
              <p:cNvPr id="357"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58"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59"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60" name="组合 12"/>
          <p:cNvGrpSpPr/>
          <p:nvPr/>
        </p:nvGrpSpPr>
        <p:grpSpPr>
          <a:xfrm>
            <a:off x="8371800" y="384480"/>
            <a:ext cx="3060720" cy="2445480"/>
            <a:chOff x="8371800" y="384480"/>
            <a:chExt cx="3060720" cy="2445480"/>
          </a:xfrm>
        </p:grpSpPr>
        <p:sp>
          <p:nvSpPr>
            <p:cNvPr id="361"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62" name="组合 13"/>
            <p:cNvGrpSpPr/>
            <p:nvPr/>
          </p:nvGrpSpPr>
          <p:grpSpPr>
            <a:xfrm>
              <a:off x="8371800" y="384480"/>
              <a:ext cx="3060720" cy="2445480"/>
              <a:chOff x="8371800" y="384480"/>
              <a:chExt cx="3060720" cy="2445480"/>
            </a:xfrm>
          </p:grpSpPr>
          <p:grpSp>
            <p:nvGrpSpPr>
              <p:cNvPr id="363" name="组合 14"/>
              <p:cNvGrpSpPr/>
              <p:nvPr/>
            </p:nvGrpSpPr>
            <p:grpSpPr>
              <a:xfrm>
                <a:off x="8371800" y="384480"/>
                <a:ext cx="3060720" cy="2040480"/>
                <a:chOff x="8371800" y="384480"/>
                <a:chExt cx="3060720" cy="2040480"/>
              </a:xfrm>
            </p:grpSpPr>
            <p:graphicFrame>
              <p:nvGraphicFramePr>
                <p:cNvPr id="364"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65"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66"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35"/>
                                        </p:tgtEl>
                                        <p:attrNameLst>
                                          <p:attrName>style.visibility</p:attrName>
                                        </p:attrNameLst>
                                      </p:cBhvr>
                                      <p:to>
                                        <p:strVal val="visible"/>
                                      </p:to>
                                    </p:set>
                                    <p:anim calcmode="lin" valueType="num">
                                      <p:cBhvr additive="repl">
                                        <p:cTn id="7" dur="500" fill="hold"/>
                                        <p:tgtEl>
                                          <p:spTgt spid="335"/>
                                        </p:tgtEl>
                                        <p:attrNameLst>
                                          <p:attrName>ppt_x</p:attrName>
                                        </p:attrNameLst>
                                      </p:cBhvr>
                                      <p:tavLst>
                                        <p:tav tm="0">
                                          <p:val>
                                            <p:strVal val="#ppt_x"/>
                                          </p:val>
                                        </p:tav>
                                        <p:tav tm="100000">
                                          <p:val>
                                            <p:strVal val="#ppt_x"/>
                                          </p:val>
                                        </p:tav>
                                      </p:tavLst>
                                    </p:anim>
                                    <p:anim calcmode="lin" valueType="num">
                                      <p:cBhvr additive="repl">
                                        <p:cTn id="8" dur="500" fill="hold"/>
                                        <p:tgtEl>
                                          <p:spTgt spid="33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36"/>
                                        </p:tgtEl>
                                        <p:attrNameLst>
                                          <p:attrName>style.visibility</p:attrName>
                                        </p:attrNameLst>
                                      </p:cBhvr>
                                      <p:to>
                                        <p:strVal val="visible"/>
                                      </p:to>
                                    </p:set>
                                    <p:anim calcmode="lin" valueType="num">
                                      <p:cBhvr additive="repl">
                                        <p:cTn id="11" dur="500" fill="hold"/>
                                        <p:tgtEl>
                                          <p:spTgt spid="336"/>
                                        </p:tgtEl>
                                        <p:attrNameLst>
                                          <p:attrName>ppt_w</p:attrName>
                                        </p:attrNameLst>
                                      </p:cBhvr>
                                      <p:tavLst>
                                        <p:tav tm="0">
                                          <p:val>
                                            <p:fltVal val="0"/>
                                          </p:val>
                                        </p:tav>
                                        <p:tav tm="100000">
                                          <p:val>
                                            <p:strVal val="#ppt_w"/>
                                          </p:val>
                                        </p:tav>
                                      </p:tavLst>
                                    </p:anim>
                                    <p:anim calcmode="lin" valueType="num">
                                      <p:cBhvr additive="repl">
                                        <p:cTn id="12" dur="500" fill="hold"/>
                                        <p:tgtEl>
                                          <p:spTgt spid="336"/>
                                        </p:tgtEl>
                                        <p:attrNameLst>
                                          <p:attrName>ppt_h</p:attrName>
                                        </p:attrNameLst>
                                      </p:cBhvr>
                                      <p:tavLst>
                                        <p:tav tm="0">
                                          <p:val>
                                            <p:fltVal val="0"/>
                                          </p:val>
                                        </p:tav>
                                        <p:tav tm="100000">
                                          <p:val>
                                            <p:strVal val="#ppt_h"/>
                                          </p:val>
                                        </p:tav>
                                      </p:tavLst>
                                    </p:anim>
                                    <p:animEffect transition="in" filter="fade">
                                      <p:cBhvr additive="repl">
                                        <p:cTn id="13" dur="500"/>
                                        <p:tgtEl>
                                          <p:spTgt spid="33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43"/>
                                        </p:tgtEl>
                                        <p:attrNameLst>
                                          <p:attrName>style.visibility</p:attrName>
                                        </p:attrNameLst>
                                      </p:cBhvr>
                                      <p:to>
                                        <p:strVal val="visible"/>
                                      </p:to>
                                    </p:set>
                                    <p:anim calcmode="lin" valueType="num">
                                      <p:cBhvr additive="repl">
                                        <p:cTn id="18" dur="500" fill="hold"/>
                                        <p:tgtEl>
                                          <p:spTgt spid="343"/>
                                        </p:tgtEl>
                                        <p:attrNameLst>
                                          <p:attrName>ppt_w</p:attrName>
                                        </p:attrNameLst>
                                      </p:cBhvr>
                                      <p:tavLst>
                                        <p:tav tm="0">
                                          <p:val>
                                            <p:fltVal val="0"/>
                                          </p:val>
                                        </p:tav>
                                        <p:tav tm="100000">
                                          <p:val>
                                            <p:strVal val="#ppt_w"/>
                                          </p:val>
                                        </p:tav>
                                      </p:tavLst>
                                    </p:anim>
                                    <p:anim calcmode="lin" valueType="num">
                                      <p:cBhvr additive="repl">
                                        <p:cTn id="19" dur="500" fill="hold"/>
                                        <p:tgtEl>
                                          <p:spTgt spid="343"/>
                                        </p:tgtEl>
                                        <p:attrNameLst>
                                          <p:attrName>ppt_h</p:attrName>
                                        </p:attrNameLst>
                                      </p:cBhvr>
                                      <p:tavLst>
                                        <p:tav tm="0">
                                          <p:val>
                                            <p:fltVal val="0"/>
                                          </p:val>
                                        </p:tav>
                                        <p:tav tm="100000">
                                          <p:val>
                                            <p:strVal val="#ppt_h"/>
                                          </p:val>
                                        </p:tav>
                                      </p:tavLst>
                                    </p:anim>
                                    <p:animEffect transition="in" filter="fade">
                                      <p:cBhvr additive="repl">
                                        <p:cTn id="20" dur="500"/>
                                        <p:tgtEl>
                                          <p:spTgt spid="34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50"/>
                                        </p:tgtEl>
                                        <p:attrNameLst>
                                          <p:attrName>style.visibility</p:attrName>
                                        </p:attrNameLst>
                                      </p:cBhvr>
                                      <p:to>
                                        <p:strVal val="visible"/>
                                      </p:to>
                                    </p:set>
                                    <p:anim calcmode="lin" valueType="num">
                                      <p:cBhvr additive="repl">
                                        <p:cTn id="23" dur="500" fill="hold"/>
                                        <p:tgtEl>
                                          <p:spTgt spid="350"/>
                                        </p:tgtEl>
                                        <p:attrNameLst>
                                          <p:attrName>ppt_w</p:attrName>
                                        </p:attrNameLst>
                                      </p:cBhvr>
                                      <p:tavLst>
                                        <p:tav tm="0">
                                          <p:val>
                                            <p:fltVal val="0"/>
                                          </p:val>
                                        </p:tav>
                                        <p:tav tm="100000">
                                          <p:val>
                                            <p:strVal val="#ppt_w"/>
                                          </p:val>
                                        </p:tav>
                                      </p:tavLst>
                                    </p:anim>
                                    <p:anim calcmode="lin" valueType="num">
                                      <p:cBhvr additive="repl">
                                        <p:cTn id="24" dur="500" fill="hold"/>
                                        <p:tgtEl>
                                          <p:spTgt spid="350"/>
                                        </p:tgtEl>
                                        <p:attrNameLst>
                                          <p:attrName>ppt_h</p:attrName>
                                        </p:attrNameLst>
                                      </p:cBhvr>
                                      <p:tavLst>
                                        <p:tav tm="0">
                                          <p:val>
                                            <p:fltVal val="0"/>
                                          </p:val>
                                        </p:tav>
                                        <p:tav tm="100000">
                                          <p:val>
                                            <p:strVal val="#ppt_h"/>
                                          </p:val>
                                        </p:tav>
                                      </p:tavLst>
                                    </p:anim>
                                    <p:animEffect transition="in" filter="fade">
                                      <p:cBhvr additive="repl">
                                        <p:cTn id="25" dur="500"/>
                                        <p:tgtEl>
                                          <p:spTgt spid="35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60"/>
                                        </p:tgtEl>
                                        <p:attrNameLst>
                                          <p:attrName>style.visibility</p:attrName>
                                        </p:attrNameLst>
                                      </p:cBhvr>
                                      <p:to>
                                        <p:strVal val="visible"/>
                                      </p:to>
                                    </p:set>
                                    <p:anim calcmode="lin" valueType="num">
                                      <p:cBhvr additive="repl">
                                        <p:cTn id="28" dur="500" fill="hold"/>
                                        <p:tgtEl>
                                          <p:spTgt spid="360"/>
                                        </p:tgtEl>
                                        <p:attrNameLst>
                                          <p:attrName>ppt_w</p:attrName>
                                        </p:attrNameLst>
                                      </p:cBhvr>
                                      <p:tavLst>
                                        <p:tav tm="0">
                                          <p:val>
                                            <p:fltVal val="0"/>
                                          </p:val>
                                        </p:tav>
                                        <p:tav tm="100000">
                                          <p:val>
                                            <p:strVal val="#ppt_w"/>
                                          </p:val>
                                        </p:tav>
                                      </p:tavLst>
                                    </p:anim>
                                    <p:anim calcmode="lin" valueType="num">
                                      <p:cBhvr additive="repl">
                                        <p:cTn id="29" dur="500" fill="hold"/>
                                        <p:tgtEl>
                                          <p:spTgt spid="360"/>
                                        </p:tgtEl>
                                        <p:attrNameLst>
                                          <p:attrName>ppt_h</p:attrName>
                                        </p:attrNameLst>
                                      </p:cBhvr>
                                      <p:tavLst>
                                        <p:tav tm="0">
                                          <p:val>
                                            <p:fltVal val="0"/>
                                          </p:val>
                                        </p:tav>
                                        <p:tav tm="100000">
                                          <p:val>
                                            <p:strVal val="#ppt_h"/>
                                          </p:val>
                                        </p:tav>
                                      </p:tavLst>
                                    </p:anim>
                                    <p:animEffect transition="in" filter="fade">
                                      <p:cBhvr additive="repl">
                                        <p:cTn id="30" dur="500"/>
                                        <p:tgtEl>
                                          <p:spTgt spid="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情绪调节训练的目的</a:t>
            </a:r>
            <a:endParaRPr lang="en-US" sz="3600" b="0" strike="noStrike" spc="-1">
              <a:solidFill>
                <a:schemeClr val="dk1"/>
              </a:solidFill>
              <a:latin typeface="Arial"/>
            </a:endParaRPr>
          </a:p>
        </p:txBody>
      </p:sp>
      <p:sp>
        <p:nvSpPr>
          <p:cNvPr id="368"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降低抑郁和焦虑的风险</a:t>
            </a:r>
            <a:endParaRPr lang="en-US" sz="1600" b="0" strike="noStrike" spc="-1">
              <a:solidFill>
                <a:srgbClr val="000000"/>
              </a:solidFill>
              <a:latin typeface="Arial"/>
            </a:endParaRPr>
          </a:p>
        </p:txBody>
      </p:sp>
      <p:sp>
        <p:nvSpPr>
          <p:cNvPr id="369"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减少负面情绪</a:t>
            </a:r>
            <a:endParaRPr lang="en-US" sz="2000" b="0" strike="noStrike" spc="-1">
              <a:solidFill>
                <a:srgbClr val="000000"/>
              </a:solidFill>
              <a:latin typeface="Arial"/>
            </a:endParaRPr>
          </a:p>
        </p:txBody>
      </p:sp>
      <p:sp>
        <p:nvSpPr>
          <p:cNvPr id="370"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增强抵抗挫折的能力</a:t>
            </a:r>
            <a:endParaRPr lang="en-US" sz="1600" b="0" strike="noStrike" spc="-1">
              <a:solidFill>
                <a:srgbClr val="000000"/>
              </a:solidFill>
              <a:latin typeface="Arial"/>
            </a:endParaRPr>
          </a:p>
        </p:txBody>
      </p:sp>
      <p:sp>
        <p:nvSpPr>
          <p:cNvPr id="371"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提高情绪抗压能力</a:t>
            </a:r>
            <a:endParaRPr lang="en-US" sz="2000" b="0" strike="noStrike" spc="-1">
              <a:solidFill>
                <a:srgbClr val="000000"/>
              </a:solidFill>
              <a:latin typeface="Arial"/>
            </a:endParaRPr>
          </a:p>
        </p:txBody>
      </p:sp>
      <p:sp>
        <p:nvSpPr>
          <p:cNvPr id="372"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73"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74"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75"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76"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77" name="组合 4"/>
          <p:cNvGrpSpPr/>
          <p:nvPr/>
        </p:nvGrpSpPr>
        <p:grpSpPr>
          <a:xfrm>
            <a:off x="577800" y="381240"/>
            <a:ext cx="3060720" cy="2445480"/>
            <a:chOff x="577800" y="381240"/>
            <a:chExt cx="3060720" cy="2445480"/>
          </a:xfrm>
        </p:grpSpPr>
        <p:grpSp>
          <p:nvGrpSpPr>
            <p:cNvPr id="378" name="组合 19"/>
            <p:cNvGrpSpPr/>
            <p:nvPr/>
          </p:nvGrpSpPr>
          <p:grpSpPr>
            <a:xfrm>
              <a:off x="577800" y="381240"/>
              <a:ext cx="3060720" cy="2040480"/>
              <a:chOff x="577800" y="381240"/>
              <a:chExt cx="3060720" cy="2040480"/>
            </a:xfrm>
          </p:grpSpPr>
          <p:graphicFrame>
            <p:nvGraphicFramePr>
              <p:cNvPr id="379"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80" name="组合 25"/>
              <p:cNvGrpSpPr/>
              <p:nvPr/>
            </p:nvGrpSpPr>
            <p:grpSpPr>
              <a:xfrm>
                <a:off x="1387800" y="696600"/>
                <a:ext cx="1394640" cy="1394640"/>
                <a:chOff x="1387800" y="696600"/>
                <a:chExt cx="1394640" cy="1394640"/>
              </a:xfrm>
            </p:grpSpPr>
            <p:sp>
              <p:nvSpPr>
                <p:cNvPr id="381"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82"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83"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4" name="组合 7"/>
          <p:cNvGrpSpPr/>
          <p:nvPr/>
        </p:nvGrpSpPr>
        <p:grpSpPr>
          <a:xfrm>
            <a:off x="3127320" y="385200"/>
            <a:ext cx="3060720" cy="2445480"/>
            <a:chOff x="3127320" y="385200"/>
            <a:chExt cx="3060720" cy="2445480"/>
          </a:xfrm>
        </p:grpSpPr>
        <p:sp>
          <p:nvSpPr>
            <p:cNvPr id="385"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86" name="组合 9"/>
            <p:cNvGrpSpPr/>
            <p:nvPr/>
          </p:nvGrpSpPr>
          <p:grpSpPr>
            <a:xfrm>
              <a:off x="3127320" y="385200"/>
              <a:ext cx="3060720" cy="2445480"/>
              <a:chOff x="3127320" y="385200"/>
              <a:chExt cx="3060720" cy="2445480"/>
            </a:xfrm>
          </p:grpSpPr>
          <p:grpSp>
            <p:nvGrpSpPr>
              <p:cNvPr id="387" name="组合 13"/>
              <p:cNvGrpSpPr/>
              <p:nvPr/>
            </p:nvGrpSpPr>
            <p:grpSpPr>
              <a:xfrm>
                <a:off x="3127320" y="385200"/>
                <a:ext cx="3060720" cy="2040480"/>
                <a:chOff x="3127320" y="385200"/>
                <a:chExt cx="3060720" cy="2040480"/>
              </a:xfrm>
            </p:grpSpPr>
            <p:graphicFrame>
              <p:nvGraphicFramePr>
                <p:cNvPr id="388"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89"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0"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91" name="组合 10"/>
          <p:cNvGrpSpPr/>
          <p:nvPr/>
        </p:nvGrpSpPr>
        <p:grpSpPr>
          <a:xfrm>
            <a:off x="5771880" y="380880"/>
            <a:ext cx="3060720" cy="2445480"/>
            <a:chOff x="5771880" y="380880"/>
            <a:chExt cx="3060720" cy="2445480"/>
          </a:xfrm>
        </p:grpSpPr>
        <p:grpSp>
          <p:nvGrpSpPr>
            <p:cNvPr id="392" name="组合 11"/>
            <p:cNvGrpSpPr/>
            <p:nvPr/>
          </p:nvGrpSpPr>
          <p:grpSpPr>
            <a:xfrm>
              <a:off x="5771880" y="380880"/>
              <a:ext cx="3060720" cy="2445480"/>
              <a:chOff x="5771880" y="380880"/>
              <a:chExt cx="3060720" cy="2445480"/>
            </a:xfrm>
          </p:grpSpPr>
          <p:grpSp>
            <p:nvGrpSpPr>
              <p:cNvPr id="393" name="组合 14"/>
              <p:cNvGrpSpPr/>
              <p:nvPr/>
            </p:nvGrpSpPr>
            <p:grpSpPr>
              <a:xfrm>
                <a:off x="5771880" y="380880"/>
                <a:ext cx="3060720" cy="2040480"/>
                <a:chOff x="5771880" y="380880"/>
                <a:chExt cx="3060720" cy="2040480"/>
              </a:xfrm>
            </p:grpSpPr>
            <p:graphicFrame>
              <p:nvGraphicFramePr>
                <p:cNvPr id="394"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95"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6"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97" name="Group 65"/>
            <p:cNvGrpSpPr/>
            <p:nvPr/>
          </p:nvGrpSpPr>
          <p:grpSpPr>
            <a:xfrm>
              <a:off x="7055640" y="1229040"/>
              <a:ext cx="479880" cy="476640"/>
              <a:chOff x="7055640" y="1229040"/>
              <a:chExt cx="479880" cy="476640"/>
            </a:xfrm>
          </p:grpSpPr>
          <p:sp>
            <p:nvSpPr>
              <p:cNvPr id="398"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99"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00"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01" name="组合 12"/>
          <p:cNvGrpSpPr/>
          <p:nvPr/>
        </p:nvGrpSpPr>
        <p:grpSpPr>
          <a:xfrm>
            <a:off x="8371800" y="384480"/>
            <a:ext cx="3060720" cy="2445480"/>
            <a:chOff x="8371800" y="384480"/>
            <a:chExt cx="3060720" cy="2445480"/>
          </a:xfrm>
        </p:grpSpPr>
        <p:sp>
          <p:nvSpPr>
            <p:cNvPr id="402"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03" name="组合 13"/>
            <p:cNvGrpSpPr/>
            <p:nvPr/>
          </p:nvGrpSpPr>
          <p:grpSpPr>
            <a:xfrm>
              <a:off x="8371800" y="384480"/>
              <a:ext cx="3060720" cy="2445480"/>
              <a:chOff x="8371800" y="384480"/>
              <a:chExt cx="3060720" cy="2445480"/>
            </a:xfrm>
          </p:grpSpPr>
          <p:grpSp>
            <p:nvGrpSpPr>
              <p:cNvPr id="404" name="组合 14"/>
              <p:cNvGrpSpPr/>
              <p:nvPr/>
            </p:nvGrpSpPr>
            <p:grpSpPr>
              <a:xfrm>
                <a:off x="8371800" y="384480"/>
                <a:ext cx="3060720" cy="2040480"/>
                <a:chOff x="8371800" y="384480"/>
                <a:chExt cx="3060720" cy="2040480"/>
              </a:xfrm>
            </p:grpSpPr>
            <p:graphicFrame>
              <p:nvGraphicFramePr>
                <p:cNvPr id="405"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406"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07"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76"/>
                                        </p:tgtEl>
                                        <p:attrNameLst>
                                          <p:attrName>style.visibility</p:attrName>
                                        </p:attrNameLst>
                                      </p:cBhvr>
                                      <p:to>
                                        <p:strVal val="visible"/>
                                      </p:to>
                                    </p:set>
                                    <p:anim calcmode="lin" valueType="num">
                                      <p:cBhvr additive="repl">
                                        <p:cTn id="7" dur="500" fill="hold"/>
                                        <p:tgtEl>
                                          <p:spTgt spid="376"/>
                                        </p:tgtEl>
                                        <p:attrNameLst>
                                          <p:attrName>ppt_x</p:attrName>
                                        </p:attrNameLst>
                                      </p:cBhvr>
                                      <p:tavLst>
                                        <p:tav tm="0">
                                          <p:val>
                                            <p:strVal val="#ppt_x"/>
                                          </p:val>
                                        </p:tav>
                                        <p:tav tm="100000">
                                          <p:val>
                                            <p:strVal val="#ppt_x"/>
                                          </p:val>
                                        </p:tav>
                                      </p:tavLst>
                                    </p:anim>
                                    <p:anim calcmode="lin" valueType="num">
                                      <p:cBhvr additive="repl">
                                        <p:cTn id="8" dur="500" fill="hold"/>
                                        <p:tgtEl>
                                          <p:spTgt spid="376"/>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77"/>
                                        </p:tgtEl>
                                        <p:attrNameLst>
                                          <p:attrName>style.visibility</p:attrName>
                                        </p:attrNameLst>
                                      </p:cBhvr>
                                      <p:to>
                                        <p:strVal val="visible"/>
                                      </p:to>
                                    </p:set>
                                    <p:anim calcmode="lin" valueType="num">
                                      <p:cBhvr additive="repl">
                                        <p:cTn id="11" dur="500" fill="hold"/>
                                        <p:tgtEl>
                                          <p:spTgt spid="377"/>
                                        </p:tgtEl>
                                        <p:attrNameLst>
                                          <p:attrName>ppt_w</p:attrName>
                                        </p:attrNameLst>
                                      </p:cBhvr>
                                      <p:tavLst>
                                        <p:tav tm="0">
                                          <p:val>
                                            <p:fltVal val="0"/>
                                          </p:val>
                                        </p:tav>
                                        <p:tav tm="100000">
                                          <p:val>
                                            <p:strVal val="#ppt_w"/>
                                          </p:val>
                                        </p:tav>
                                      </p:tavLst>
                                    </p:anim>
                                    <p:anim calcmode="lin" valueType="num">
                                      <p:cBhvr additive="repl">
                                        <p:cTn id="12" dur="500" fill="hold"/>
                                        <p:tgtEl>
                                          <p:spTgt spid="377"/>
                                        </p:tgtEl>
                                        <p:attrNameLst>
                                          <p:attrName>ppt_h</p:attrName>
                                        </p:attrNameLst>
                                      </p:cBhvr>
                                      <p:tavLst>
                                        <p:tav tm="0">
                                          <p:val>
                                            <p:fltVal val="0"/>
                                          </p:val>
                                        </p:tav>
                                        <p:tav tm="100000">
                                          <p:val>
                                            <p:strVal val="#ppt_h"/>
                                          </p:val>
                                        </p:tav>
                                      </p:tavLst>
                                    </p:anim>
                                    <p:animEffect transition="in" filter="fade">
                                      <p:cBhvr additive="repl">
                                        <p:cTn id="13" dur="500"/>
                                        <p:tgtEl>
                                          <p:spTgt spid="37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84"/>
                                        </p:tgtEl>
                                        <p:attrNameLst>
                                          <p:attrName>style.visibility</p:attrName>
                                        </p:attrNameLst>
                                      </p:cBhvr>
                                      <p:to>
                                        <p:strVal val="visible"/>
                                      </p:to>
                                    </p:set>
                                    <p:anim calcmode="lin" valueType="num">
                                      <p:cBhvr additive="repl">
                                        <p:cTn id="18" dur="500" fill="hold"/>
                                        <p:tgtEl>
                                          <p:spTgt spid="384"/>
                                        </p:tgtEl>
                                        <p:attrNameLst>
                                          <p:attrName>ppt_w</p:attrName>
                                        </p:attrNameLst>
                                      </p:cBhvr>
                                      <p:tavLst>
                                        <p:tav tm="0">
                                          <p:val>
                                            <p:fltVal val="0"/>
                                          </p:val>
                                        </p:tav>
                                        <p:tav tm="100000">
                                          <p:val>
                                            <p:strVal val="#ppt_w"/>
                                          </p:val>
                                        </p:tav>
                                      </p:tavLst>
                                    </p:anim>
                                    <p:anim calcmode="lin" valueType="num">
                                      <p:cBhvr additive="repl">
                                        <p:cTn id="19" dur="500" fill="hold"/>
                                        <p:tgtEl>
                                          <p:spTgt spid="384"/>
                                        </p:tgtEl>
                                        <p:attrNameLst>
                                          <p:attrName>ppt_h</p:attrName>
                                        </p:attrNameLst>
                                      </p:cBhvr>
                                      <p:tavLst>
                                        <p:tav tm="0">
                                          <p:val>
                                            <p:fltVal val="0"/>
                                          </p:val>
                                        </p:tav>
                                        <p:tav tm="100000">
                                          <p:val>
                                            <p:strVal val="#ppt_h"/>
                                          </p:val>
                                        </p:tav>
                                      </p:tavLst>
                                    </p:anim>
                                    <p:animEffect transition="in" filter="fade">
                                      <p:cBhvr additive="repl">
                                        <p:cTn id="20" dur="500"/>
                                        <p:tgtEl>
                                          <p:spTgt spid="38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91"/>
                                        </p:tgtEl>
                                        <p:attrNameLst>
                                          <p:attrName>style.visibility</p:attrName>
                                        </p:attrNameLst>
                                      </p:cBhvr>
                                      <p:to>
                                        <p:strVal val="visible"/>
                                      </p:to>
                                    </p:set>
                                    <p:anim calcmode="lin" valueType="num">
                                      <p:cBhvr additive="repl">
                                        <p:cTn id="23" dur="500" fill="hold"/>
                                        <p:tgtEl>
                                          <p:spTgt spid="391"/>
                                        </p:tgtEl>
                                        <p:attrNameLst>
                                          <p:attrName>ppt_w</p:attrName>
                                        </p:attrNameLst>
                                      </p:cBhvr>
                                      <p:tavLst>
                                        <p:tav tm="0">
                                          <p:val>
                                            <p:fltVal val="0"/>
                                          </p:val>
                                        </p:tav>
                                        <p:tav tm="100000">
                                          <p:val>
                                            <p:strVal val="#ppt_w"/>
                                          </p:val>
                                        </p:tav>
                                      </p:tavLst>
                                    </p:anim>
                                    <p:anim calcmode="lin" valueType="num">
                                      <p:cBhvr additive="repl">
                                        <p:cTn id="24" dur="500" fill="hold"/>
                                        <p:tgtEl>
                                          <p:spTgt spid="391"/>
                                        </p:tgtEl>
                                        <p:attrNameLst>
                                          <p:attrName>ppt_h</p:attrName>
                                        </p:attrNameLst>
                                      </p:cBhvr>
                                      <p:tavLst>
                                        <p:tav tm="0">
                                          <p:val>
                                            <p:fltVal val="0"/>
                                          </p:val>
                                        </p:tav>
                                        <p:tav tm="100000">
                                          <p:val>
                                            <p:strVal val="#ppt_h"/>
                                          </p:val>
                                        </p:tav>
                                      </p:tavLst>
                                    </p:anim>
                                    <p:animEffect transition="in" filter="fade">
                                      <p:cBhvr additive="repl">
                                        <p:cTn id="25" dur="500"/>
                                        <p:tgtEl>
                                          <p:spTgt spid="39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01"/>
                                        </p:tgtEl>
                                        <p:attrNameLst>
                                          <p:attrName>style.visibility</p:attrName>
                                        </p:attrNameLst>
                                      </p:cBhvr>
                                      <p:to>
                                        <p:strVal val="visible"/>
                                      </p:to>
                                    </p:set>
                                    <p:anim calcmode="lin" valueType="num">
                                      <p:cBhvr additive="repl">
                                        <p:cTn id="28" dur="500" fill="hold"/>
                                        <p:tgtEl>
                                          <p:spTgt spid="401"/>
                                        </p:tgtEl>
                                        <p:attrNameLst>
                                          <p:attrName>ppt_w</p:attrName>
                                        </p:attrNameLst>
                                      </p:cBhvr>
                                      <p:tavLst>
                                        <p:tav tm="0">
                                          <p:val>
                                            <p:fltVal val="0"/>
                                          </p:val>
                                        </p:tav>
                                        <p:tav tm="100000">
                                          <p:val>
                                            <p:strVal val="#ppt_w"/>
                                          </p:val>
                                        </p:tav>
                                      </p:tavLst>
                                    </p:anim>
                                    <p:anim calcmode="lin" valueType="num">
                                      <p:cBhvr additive="repl">
                                        <p:cTn id="29" dur="500" fill="hold"/>
                                        <p:tgtEl>
                                          <p:spTgt spid="401"/>
                                        </p:tgtEl>
                                        <p:attrNameLst>
                                          <p:attrName>ppt_h</p:attrName>
                                        </p:attrNameLst>
                                      </p:cBhvr>
                                      <p:tavLst>
                                        <p:tav tm="0">
                                          <p:val>
                                            <p:fltVal val="0"/>
                                          </p:val>
                                        </p:tav>
                                        <p:tav tm="100000">
                                          <p:val>
                                            <p:strVal val="#ppt_h"/>
                                          </p:val>
                                        </p:tav>
                                      </p:tavLst>
                                    </p:anim>
                                    <p:animEffect transition="in" filter="fade">
                                      <p:cBhvr additive="repl">
                                        <p:cTn id="30" dur="500"/>
                                        <p:tgtEl>
                                          <p:spTgt spid="4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如何自我实践情绪调节训练</a:t>
            </a:r>
            <a:endParaRPr lang="en-US" sz="3600" b="0" strike="noStrike" spc="-1">
              <a:solidFill>
                <a:schemeClr val="dk1"/>
              </a:solidFill>
              <a:latin typeface="Arial"/>
            </a:endParaRPr>
          </a:p>
        </p:txBody>
      </p:sp>
      <p:sp>
        <p:nvSpPr>
          <p:cNvPr id="40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每天记录自己的情绪变化</a:t>
            </a:r>
            <a:endParaRPr lang="en-US" sz="1600" b="0" strike="noStrike" spc="-1">
              <a:solidFill>
                <a:srgbClr val="000000"/>
              </a:solidFill>
              <a:latin typeface="Arial"/>
            </a:endParaRPr>
          </a:p>
        </p:txBody>
      </p:sp>
      <p:sp>
        <p:nvSpPr>
          <p:cNvPr id="41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记录情绪</a:t>
            </a:r>
            <a:endParaRPr lang="en-US" sz="2000" b="0" strike="noStrike" spc="-1">
              <a:solidFill>
                <a:srgbClr val="000000"/>
              </a:solidFill>
              <a:latin typeface="Arial"/>
            </a:endParaRPr>
          </a:p>
        </p:txBody>
      </p:sp>
      <p:sp>
        <p:nvSpPr>
          <p:cNvPr id="41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41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41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学会有效的应对策略</a:t>
            </a:r>
            <a:endParaRPr lang="en-US" sz="1600" b="0" strike="noStrike" spc="-1">
              <a:solidFill>
                <a:srgbClr val="000000"/>
              </a:solidFill>
              <a:latin typeface="Arial"/>
            </a:endParaRPr>
          </a:p>
        </p:txBody>
      </p:sp>
      <p:sp>
        <p:nvSpPr>
          <p:cNvPr id="41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寻找应对方法</a:t>
            </a:r>
            <a:endParaRPr lang="en-US" sz="2000" b="0" strike="noStrike" spc="-1">
              <a:solidFill>
                <a:srgbClr val="000000"/>
              </a:solidFill>
              <a:latin typeface="Arial"/>
            </a:endParaRPr>
          </a:p>
        </p:txBody>
      </p:sp>
      <p:sp>
        <p:nvSpPr>
          <p:cNvPr id="41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41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分析引发情绪波动的原因</a:t>
            </a:r>
            <a:endParaRPr lang="en-US" sz="1600" b="0" strike="noStrike" spc="-1">
              <a:solidFill>
                <a:srgbClr val="000000"/>
              </a:solidFill>
              <a:latin typeface="Arial"/>
            </a:endParaRPr>
          </a:p>
        </p:txBody>
      </p:sp>
      <p:sp>
        <p:nvSpPr>
          <p:cNvPr id="41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寻找触发原因</a:t>
            </a:r>
            <a:endParaRPr lang="en-US" sz="2000" b="0" strike="noStrike" spc="-1">
              <a:solidFill>
                <a:srgbClr val="000000"/>
              </a:solidFill>
              <a:latin typeface="Arial"/>
            </a:endParaRPr>
          </a:p>
        </p:txBody>
      </p:sp>
      <p:sp>
        <p:nvSpPr>
          <p:cNvPr id="418"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419"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18"/>
                                        </p:tgtEl>
                                        <p:attrNameLst>
                                          <p:attrName>style.visibility</p:attrName>
                                        </p:attrNameLst>
                                      </p:cBhvr>
                                      <p:to>
                                        <p:strVal val="visible"/>
                                      </p:to>
                                    </p:set>
                                    <p:animEffect transition="in" filter="fade">
                                      <p:cBhvr additive="repl">
                                        <p:cTn id="7" dur="500"/>
                                        <p:tgtEl>
                                          <p:spTgt spid="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0"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21"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22"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增强心理健康</a:t>
            </a:r>
            <a:endParaRPr lang="en-US" sz="1800" b="0" strike="noStrike" spc="-1">
              <a:solidFill>
                <a:srgbClr val="000000"/>
              </a:solidFill>
              <a:latin typeface="Arial"/>
            </a:endParaRPr>
          </a:p>
        </p:txBody>
      </p:sp>
      <p:sp>
        <p:nvSpPr>
          <p:cNvPr id="423"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缓解焦虑和压力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增加幸福感和满足感</a:t>
            </a:r>
            <a:endParaRPr lang="en-US" sz="1400" b="0" strike="noStrike" spc="-1">
              <a:solidFill>
                <a:srgbClr val="000000"/>
              </a:solidFill>
              <a:latin typeface="Arial"/>
            </a:endParaRPr>
          </a:p>
        </p:txBody>
      </p:sp>
      <p:sp>
        <p:nvSpPr>
          <p:cNvPr id="424"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25"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改善人际关系</a:t>
            </a:r>
            <a:endParaRPr lang="en-US" sz="1800" b="0" strike="noStrike" spc="-1">
              <a:solidFill>
                <a:srgbClr val="000000"/>
              </a:solidFill>
              <a:latin typeface="Arial"/>
            </a:endParaRPr>
          </a:p>
        </p:txBody>
      </p:sp>
      <p:sp>
        <p:nvSpPr>
          <p:cNvPr id="426"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减少情绪爆发对关系的影响</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促进更好的沟通和理解</a:t>
            </a:r>
            <a:endParaRPr lang="en-US" sz="1400" b="0" strike="noStrike" spc="-1">
              <a:solidFill>
                <a:srgbClr val="000000"/>
              </a:solidFill>
              <a:latin typeface="Arial"/>
            </a:endParaRPr>
          </a:p>
        </p:txBody>
      </p:sp>
      <p:sp>
        <p:nvSpPr>
          <p:cNvPr id="427"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28"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提高工作效率</a:t>
            </a:r>
            <a:endParaRPr lang="en-US" sz="1800" b="0" strike="noStrike" spc="-1">
              <a:solidFill>
                <a:srgbClr val="000000"/>
              </a:solidFill>
              <a:latin typeface="Arial"/>
            </a:endParaRPr>
          </a:p>
        </p:txBody>
      </p:sp>
      <p:sp>
        <p:nvSpPr>
          <p:cNvPr id="429"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减少情绪干扰工作的情况</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提高工作质量和效率</a:t>
            </a:r>
            <a:endParaRPr lang="en-US" sz="1400" b="0" strike="noStrike" spc="-1">
              <a:solidFill>
                <a:srgbClr val="000000"/>
              </a:solidFill>
              <a:latin typeface="Arial"/>
            </a:endParaRPr>
          </a:p>
        </p:txBody>
      </p:sp>
      <p:sp>
        <p:nvSpPr>
          <p:cNvPr id="43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情绪调节训练的效果</a:t>
            </a:r>
            <a:endParaRPr lang="en-US" sz="3600" b="0" strike="noStrike" spc="-1">
              <a:solidFill>
                <a:schemeClr val="dk1"/>
              </a:solidFill>
              <a:latin typeface="Arial"/>
            </a:endParaRPr>
          </a:p>
        </p:txBody>
      </p:sp>
      <p:sp>
        <p:nvSpPr>
          <p:cNvPr id="431"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32"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提升自我认知</a:t>
            </a:r>
            <a:endParaRPr lang="en-US" sz="1800" b="0" strike="noStrike" spc="-1">
              <a:solidFill>
                <a:srgbClr val="000000"/>
              </a:solidFill>
              <a:latin typeface="Arial"/>
            </a:endParaRPr>
          </a:p>
        </p:txBody>
      </p:sp>
      <p:sp>
        <p:nvSpPr>
          <p:cNvPr id="433"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更深层次了解自己的情绪状态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更好地调节情绪反应</a:t>
            </a:r>
            <a:endParaRPr lang="en-US" sz="1400" b="0" strike="noStrike" spc="-1">
              <a:solidFill>
                <a:srgbClr val="000000"/>
              </a:solidFill>
              <a:latin typeface="Arial"/>
            </a:endParaRPr>
          </a:p>
        </p:txBody>
      </p:sp>
      <p:grpSp>
        <p:nvGrpSpPr>
          <p:cNvPr id="434" name="组合 4"/>
          <p:cNvGrpSpPr/>
          <p:nvPr/>
        </p:nvGrpSpPr>
        <p:grpSpPr>
          <a:xfrm>
            <a:off x="0" y="497520"/>
            <a:ext cx="3060720" cy="2445480"/>
            <a:chOff x="0" y="497520"/>
            <a:chExt cx="3060720" cy="2445480"/>
          </a:xfrm>
        </p:grpSpPr>
        <p:grpSp>
          <p:nvGrpSpPr>
            <p:cNvPr id="435" name="组合 19"/>
            <p:cNvGrpSpPr/>
            <p:nvPr/>
          </p:nvGrpSpPr>
          <p:grpSpPr>
            <a:xfrm>
              <a:off x="0" y="497520"/>
              <a:ext cx="3060720" cy="2040480"/>
              <a:chOff x="0" y="497520"/>
              <a:chExt cx="3060720" cy="2040480"/>
            </a:xfrm>
          </p:grpSpPr>
          <p:graphicFrame>
            <p:nvGraphicFramePr>
              <p:cNvPr id="436"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437" name="组合 25"/>
              <p:cNvGrpSpPr/>
              <p:nvPr/>
            </p:nvGrpSpPr>
            <p:grpSpPr>
              <a:xfrm>
                <a:off x="810000" y="812520"/>
                <a:ext cx="1394640" cy="1394640"/>
                <a:chOff x="810000" y="812520"/>
                <a:chExt cx="1394640" cy="1394640"/>
              </a:xfrm>
            </p:grpSpPr>
            <p:sp>
              <p:nvSpPr>
                <p:cNvPr id="438"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39"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440"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41" name="组合 8"/>
          <p:cNvGrpSpPr/>
          <p:nvPr/>
        </p:nvGrpSpPr>
        <p:grpSpPr>
          <a:xfrm>
            <a:off x="2778120" y="497520"/>
            <a:ext cx="3060720" cy="2445480"/>
            <a:chOff x="2778120" y="497520"/>
            <a:chExt cx="3060720" cy="2445480"/>
          </a:xfrm>
        </p:grpSpPr>
        <p:sp>
          <p:nvSpPr>
            <p:cNvPr id="442"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43" name="组合 6"/>
            <p:cNvGrpSpPr/>
            <p:nvPr/>
          </p:nvGrpSpPr>
          <p:grpSpPr>
            <a:xfrm>
              <a:off x="2778120" y="497520"/>
              <a:ext cx="3060720" cy="2445480"/>
              <a:chOff x="2778120" y="497520"/>
              <a:chExt cx="3060720" cy="2445480"/>
            </a:xfrm>
          </p:grpSpPr>
          <p:grpSp>
            <p:nvGrpSpPr>
              <p:cNvPr id="444" name="组合 13"/>
              <p:cNvGrpSpPr/>
              <p:nvPr/>
            </p:nvGrpSpPr>
            <p:grpSpPr>
              <a:xfrm>
                <a:off x="2778120" y="497520"/>
                <a:ext cx="3060720" cy="2040480"/>
                <a:chOff x="2778120" y="497520"/>
                <a:chExt cx="3060720" cy="2040480"/>
              </a:xfrm>
            </p:grpSpPr>
            <p:graphicFrame>
              <p:nvGraphicFramePr>
                <p:cNvPr id="445"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446"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47"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48" name="组合 10"/>
          <p:cNvGrpSpPr/>
          <p:nvPr/>
        </p:nvGrpSpPr>
        <p:grpSpPr>
          <a:xfrm>
            <a:off x="5469480" y="508320"/>
            <a:ext cx="3060720" cy="2445480"/>
            <a:chOff x="5469480" y="508320"/>
            <a:chExt cx="3060720" cy="2445480"/>
          </a:xfrm>
        </p:grpSpPr>
        <p:grpSp>
          <p:nvGrpSpPr>
            <p:cNvPr id="449" name="组合 11"/>
            <p:cNvGrpSpPr/>
            <p:nvPr/>
          </p:nvGrpSpPr>
          <p:grpSpPr>
            <a:xfrm>
              <a:off x="5469480" y="508320"/>
              <a:ext cx="3060720" cy="2445480"/>
              <a:chOff x="5469480" y="508320"/>
              <a:chExt cx="3060720" cy="2445480"/>
            </a:xfrm>
          </p:grpSpPr>
          <p:grpSp>
            <p:nvGrpSpPr>
              <p:cNvPr id="450" name="组合 14"/>
              <p:cNvGrpSpPr/>
              <p:nvPr/>
            </p:nvGrpSpPr>
            <p:grpSpPr>
              <a:xfrm>
                <a:off x="5469480" y="508320"/>
                <a:ext cx="3060720" cy="2040480"/>
                <a:chOff x="5469480" y="508320"/>
                <a:chExt cx="3060720" cy="2040480"/>
              </a:xfrm>
            </p:grpSpPr>
            <p:graphicFrame>
              <p:nvGraphicFramePr>
                <p:cNvPr id="451"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452"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53"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54" name="Group 65"/>
            <p:cNvGrpSpPr/>
            <p:nvPr/>
          </p:nvGrpSpPr>
          <p:grpSpPr>
            <a:xfrm>
              <a:off x="6753240" y="1356480"/>
              <a:ext cx="479880" cy="476640"/>
              <a:chOff x="6753240" y="1356480"/>
              <a:chExt cx="479880" cy="476640"/>
            </a:xfrm>
          </p:grpSpPr>
          <p:sp>
            <p:nvSpPr>
              <p:cNvPr id="455"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56"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57"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58" name="组合 15"/>
          <p:cNvGrpSpPr/>
          <p:nvPr/>
        </p:nvGrpSpPr>
        <p:grpSpPr>
          <a:xfrm>
            <a:off x="8161920" y="389520"/>
            <a:ext cx="3060720" cy="2445840"/>
            <a:chOff x="8161920" y="389520"/>
            <a:chExt cx="3060720" cy="2445840"/>
          </a:xfrm>
        </p:grpSpPr>
        <p:sp>
          <p:nvSpPr>
            <p:cNvPr id="459"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60" name="组合 16"/>
            <p:cNvGrpSpPr/>
            <p:nvPr/>
          </p:nvGrpSpPr>
          <p:grpSpPr>
            <a:xfrm>
              <a:off x="8161920" y="389520"/>
              <a:ext cx="3060720" cy="2445840"/>
              <a:chOff x="8161920" y="389520"/>
              <a:chExt cx="3060720" cy="2445840"/>
            </a:xfrm>
          </p:grpSpPr>
          <p:grpSp>
            <p:nvGrpSpPr>
              <p:cNvPr id="461" name="组合 14"/>
              <p:cNvGrpSpPr/>
              <p:nvPr/>
            </p:nvGrpSpPr>
            <p:grpSpPr>
              <a:xfrm>
                <a:off x="8161920" y="389520"/>
                <a:ext cx="3060720" cy="2040480"/>
                <a:chOff x="8161920" y="389520"/>
                <a:chExt cx="3060720" cy="2040480"/>
              </a:xfrm>
            </p:grpSpPr>
            <p:graphicFrame>
              <p:nvGraphicFramePr>
                <p:cNvPr id="462"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463"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64"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20"/>
                                        </p:tgtEl>
                                        <p:attrNameLst>
                                          <p:attrName>style.visibility</p:attrName>
                                        </p:attrNameLst>
                                      </p:cBhvr>
                                      <p:to>
                                        <p:strVal val="visible"/>
                                      </p:to>
                                    </p:set>
                                    <p:anim calcmode="lin" valueType="num">
                                      <p:cBhvr additive="repl">
                                        <p:cTn id="7" dur="500" fill="hold"/>
                                        <p:tgtEl>
                                          <p:spTgt spid="420"/>
                                        </p:tgtEl>
                                        <p:attrNameLst>
                                          <p:attrName>ppt_x</p:attrName>
                                        </p:attrNameLst>
                                      </p:cBhvr>
                                      <p:tavLst>
                                        <p:tav tm="0">
                                          <p:val>
                                            <p:strVal val="#ppt_x"/>
                                          </p:val>
                                        </p:tav>
                                        <p:tav tm="100000">
                                          <p:val>
                                            <p:strVal val="#ppt_x"/>
                                          </p:val>
                                        </p:tav>
                                      </p:tavLst>
                                    </p:anim>
                                    <p:anim calcmode="lin" valueType="num">
                                      <p:cBhvr additive="repl">
                                        <p:cTn id="8" dur="500" fill="hold"/>
                                        <p:tgtEl>
                                          <p:spTgt spid="420"/>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434"/>
                                        </p:tgtEl>
                                        <p:attrNameLst>
                                          <p:attrName>style.visibility</p:attrName>
                                        </p:attrNameLst>
                                      </p:cBhvr>
                                      <p:to>
                                        <p:strVal val="visible"/>
                                      </p:to>
                                    </p:set>
                                    <p:anim calcmode="lin" valueType="num">
                                      <p:cBhvr additive="repl">
                                        <p:cTn id="11" dur="500" fill="hold"/>
                                        <p:tgtEl>
                                          <p:spTgt spid="434"/>
                                        </p:tgtEl>
                                        <p:attrNameLst>
                                          <p:attrName>ppt_w</p:attrName>
                                        </p:attrNameLst>
                                      </p:cBhvr>
                                      <p:tavLst>
                                        <p:tav tm="0">
                                          <p:val>
                                            <p:fltVal val="0"/>
                                          </p:val>
                                        </p:tav>
                                        <p:tav tm="100000">
                                          <p:val>
                                            <p:strVal val="#ppt_w"/>
                                          </p:val>
                                        </p:tav>
                                      </p:tavLst>
                                    </p:anim>
                                    <p:anim calcmode="lin" valueType="num">
                                      <p:cBhvr additive="repl">
                                        <p:cTn id="12" dur="500" fill="hold"/>
                                        <p:tgtEl>
                                          <p:spTgt spid="434"/>
                                        </p:tgtEl>
                                        <p:attrNameLst>
                                          <p:attrName>ppt_h</p:attrName>
                                        </p:attrNameLst>
                                      </p:cBhvr>
                                      <p:tavLst>
                                        <p:tav tm="0">
                                          <p:val>
                                            <p:fltVal val="0"/>
                                          </p:val>
                                        </p:tav>
                                        <p:tav tm="100000">
                                          <p:val>
                                            <p:strVal val="#ppt_h"/>
                                          </p:val>
                                        </p:tav>
                                      </p:tavLst>
                                    </p:anim>
                                    <p:animEffect transition="in" filter="fade">
                                      <p:cBhvr additive="repl">
                                        <p:cTn id="13" dur="500"/>
                                        <p:tgtEl>
                                          <p:spTgt spid="43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441"/>
                                        </p:tgtEl>
                                        <p:attrNameLst>
                                          <p:attrName>style.visibility</p:attrName>
                                        </p:attrNameLst>
                                      </p:cBhvr>
                                      <p:to>
                                        <p:strVal val="visible"/>
                                      </p:to>
                                    </p:set>
                                    <p:anim calcmode="lin" valueType="num">
                                      <p:cBhvr additive="repl">
                                        <p:cTn id="18" dur="500" fill="hold"/>
                                        <p:tgtEl>
                                          <p:spTgt spid="441"/>
                                        </p:tgtEl>
                                        <p:attrNameLst>
                                          <p:attrName>ppt_w</p:attrName>
                                        </p:attrNameLst>
                                      </p:cBhvr>
                                      <p:tavLst>
                                        <p:tav tm="0">
                                          <p:val>
                                            <p:fltVal val="0"/>
                                          </p:val>
                                        </p:tav>
                                        <p:tav tm="100000">
                                          <p:val>
                                            <p:strVal val="#ppt_w"/>
                                          </p:val>
                                        </p:tav>
                                      </p:tavLst>
                                    </p:anim>
                                    <p:anim calcmode="lin" valueType="num">
                                      <p:cBhvr additive="repl">
                                        <p:cTn id="19" dur="500" fill="hold"/>
                                        <p:tgtEl>
                                          <p:spTgt spid="441"/>
                                        </p:tgtEl>
                                        <p:attrNameLst>
                                          <p:attrName>ppt_h</p:attrName>
                                        </p:attrNameLst>
                                      </p:cBhvr>
                                      <p:tavLst>
                                        <p:tav tm="0">
                                          <p:val>
                                            <p:fltVal val="0"/>
                                          </p:val>
                                        </p:tav>
                                        <p:tav tm="100000">
                                          <p:val>
                                            <p:strVal val="#ppt_h"/>
                                          </p:val>
                                        </p:tav>
                                      </p:tavLst>
                                    </p:anim>
                                    <p:animEffect transition="in" filter="fade">
                                      <p:cBhvr additive="repl">
                                        <p:cTn id="20" dur="500"/>
                                        <p:tgtEl>
                                          <p:spTgt spid="441"/>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48"/>
                                        </p:tgtEl>
                                        <p:attrNameLst>
                                          <p:attrName>style.visibility</p:attrName>
                                        </p:attrNameLst>
                                      </p:cBhvr>
                                      <p:to>
                                        <p:strVal val="visible"/>
                                      </p:to>
                                    </p:set>
                                    <p:anim calcmode="lin" valueType="num">
                                      <p:cBhvr additive="repl">
                                        <p:cTn id="23" dur="500" fill="hold"/>
                                        <p:tgtEl>
                                          <p:spTgt spid="448"/>
                                        </p:tgtEl>
                                        <p:attrNameLst>
                                          <p:attrName>ppt_w</p:attrName>
                                        </p:attrNameLst>
                                      </p:cBhvr>
                                      <p:tavLst>
                                        <p:tav tm="0">
                                          <p:val>
                                            <p:fltVal val="0"/>
                                          </p:val>
                                        </p:tav>
                                        <p:tav tm="100000">
                                          <p:val>
                                            <p:strVal val="#ppt_w"/>
                                          </p:val>
                                        </p:tav>
                                      </p:tavLst>
                                    </p:anim>
                                    <p:anim calcmode="lin" valueType="num">
                                      <p:cBhvr additive="repl">
                                        <p:cTn id="24" dur="500" fill="hold"/>
                                        <p:tgtEl>
                                          <p:spTgt spid="448"/>
                                        </p:tgtEl>
                                        <p:attrNameLst>
                                          <p:attrName>ppt_h</p:attrName>
                                        </p:attrNameLst>
                                      </p:cBhvr>
                                      <p:tavLst>
                                        <p:tav tm="0">
                                          <p:val>
                                            <p:fltVal val="0"/>
                                          </p:val>
                                        </p:tav>
                                        <p:tav tm="100000">
                                          <p:val>
                                            <p:strVal val="#ppt_h"/>
                                          </p:val>
                                        </p:tav>
                                      </p:tavLst>
                                    </p:anim>
                                    <p:animEffect transition="in" filter="fade">
                                      <p:cBhvr additive="repl">
                                        <p:cTn id="25" dur="500"/>
                                        <p:tgtEl>
                                          <p:spTgt spid="448"/>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58"/>
                                        </p:tgtEl>
                                        <p:attrNameLst>
                                          <p:attrName>style.visibility</p:attrName>
                                        </p:attrNameLst>
                                      </p:cBhvr>
                                      <p:to>
                                        <p:strVal val="visible"/>
                                      </p:to>
                                    </p:set>
                                    <p:anim calcmode="lin" valueType="num">
                                      <p:cBhvr additive="repl">
                                        <p:cTn id="28" dur="500" fill="hold"/>
                                        <p:tgtEl>
                                          <p:spTgt spid="458"/>
                                        </p:tgtEl>
                                        <p:attrNameLst>
                                          <p:attrName>ppt_w</p:attrName>
                                        </p:attrNameLst>
                                      </p:cBhvr>
                                      <p:tavLst>
                                        <p:tav tm="0">
                                          <p:val>
                                            <p:fltVal val="0"/>
                                          </p:val>
                                        </p:tav>
                                        <p:tav tm="100000">
                                          <p:val>
                                            <p:strVal val="#ppt_w"/>
                                          </p:val>
                                        </p:tav>
                                      </p:tavLst>
                                    </p:anim>
                                    <p:anim calcmode="lin" valueType="num">
                                      <p:cBhvr additive="repl">
                                        <p:cTn id="29" dur="500" fill="hold"/>
                                        <p:tgtEl>
                                          <p:spTgt spid="458"/>
                                        </p:tgtEl>
                                        <p:attrNameLst>
                                          <p:attrName>ppt_h</p:attrName>
                                        </p:attrNameLst>
                                      </p:cBhvr>
                                      <p:tavLst>
                                        <p:tav tm="0">
                                          <p:val>
                                            <p:fltVal val="0"/>
                                          </p:val>
                                        </p:tav>
                                        <p:tav tm="100000">
                                          <p:val>
                                            <p:strVal val="#ppt_h"/>
                                          </p:val>
                                        </p:tav>
                                      </p:tavLst>
                                    </p:anim>
                                    <p:animEffect transition="in" filter="fade">
                                      <p:cBhvr additive="repl">
                                        <p:cTn id="30" dur="500"/>
                                        <p:tgtEl>
                                          <p:spTgt spid="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466"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情绪调节训练是一项重要的心理健康训练，通过掌握相应的技巧和方法，个体可以更好地管理自己的情绪，提高心理健康水平。持续的练习和实践可以带来更多益处，建议每个人都积极参与情绪调节训练，为自己的健康和幸福负责。</a:t>
            </a:r>
            <a:endParaRPr lang="en-US" sz="2000" b="0" strike="noStrike" spc="-1">
              <a:solidFill>
                <a:srgbClr val="000000"/>
              </a:solidFill>
              <a:latin typeface="Arial"/>
            </a:endParaRPr>
          </a:p>
        </p:txBody>
      </p:sp>
      <p:pic>
        <p:nvPicPr>
          <p:cNvPr id="467"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467"/>
                                        </p:tgtEl>
                                        <p:attrNameLst>
                                          <p:attrName>style.visibility</p:attrName>
                                        </p:attrNameLst>
                                      </p:cBhvr>
                                      <p:to>
                                        <p:strVal val="visible"/>
                                      </p:to>
                                    </p:set>
                                    <p:anim calcmode="lin" valueType="num">
                                      <p:cBhvr additive="repl">
                                        <p:cTn id="7" dur="500" fill="hold"/>
                                        <p:tgtEl>
                                          <p:spTgt spid="467"/>
                                        </p:tgtEl>
                                        <p:attrNameLst>
                                          <p:attrName>ppt_w</p:attrName>
                                        </p:attrNameLst>
                                      </p:cBhvr>
                                      <p:tavLst>
                                        <p:tav tm="0">
                                          <p:val>
                                            <p:fltVal val="0"/>
                                          </p:val>
                                        </p:tav>
                                        <p:tav tm="100000">
                                          <p:val>
                                            <p:strVal val="#ppt_w"/>
                                          </p:val>
                                        </p:tav>
                                      </p:tavLst>
                                    </p:anim>
                                    <p:anim calcmode="lin" valueType="num">
                                      <p:cBhvr additive="repl">
                                        <p:cTn id="8" dur="500" fill="hold"/>
                                        <p:tgtEl>
                                          <p:spTgt spid="467"/>
                                        </p:tgtEl>
                                        <p:attrNameLst>
                                          <p:attrName>ppt_h</p:attrName>
                                        </p:attrNameLst>
                                      </p:cBhvr>
                                      <p:tavLst>
                                        <p:tav tm="0">
                                          <p:val>
                                            <p:fltVal val="0"/>
                                          </p:val>
                                        </p:tav>
                                        <p:tav tm="100000">
                                          <p:val>
                                            <p:strVal val="#ppt_h"/>
                                          </p:val>
                                        </p:tav>
                                      </p:tavLst>
                                    </p:anim>
                                    <p:animEffect transition="in" filter="fade">
                                      <p:cBhvr additive="repl">
                                        <p:cTn id="9" dur="500"/>
                                        <p:tgtEl>
                                          <p:spTgt spid="4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68" name="图片 7"/>
          <p:cNvPicPr/>
          <p:nvPr/>
        </p:nvPicPr>
        <p:blipFill>
          <a:blip r:embed="rId3"/>
          <a:srcRect l="22204" r="2142"/>
          <a:stretch>
            <a:fillRect/>
          </a:stretch>
        </p:blipFill>
        <p:spPr>
          <a:xfrm>
            <a:off x="0" y="0"/>
            <a:ext cx="12191760" cy="6857640"/>
          </a:xfrm>
          <a:prstGeom prst="rect">
            <a:avLst/>
          </a:prstGeom>
          <a:ln w="0">
            <a:noFill/>
          </a:ln>
        </p:spPr>
      </p:pic>
      <p:sp>
        <p:nvSpPr>
          <p:cNvPr id="4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47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第四章 冥想和放松训练</a:t>
            </a:r>
            <a:endParaRPr lang="en-US" sz="3600" b="0" strike="noStrike" spc="-1">
              <a:solidFill>
                <a:schemeClr val="dk1"/>
              </a:solidFill>
              <a:latin typeface="Arial"/>
            </a:endParaRPr>
          </a:p>
        </p:txBody>
      </p:sp>
      <p:sp>
        <p:nvSpPr>
          <p:cNvPr id="4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什么是冥想和放松训练？</a:t>
            </a:r>
            <a:endParaRPr lang="en-US" sz="3600" b="0" strike="noStrike" spc="-1">
              <a:solidFill>
                <a:schemeClr val="dk1"/>
              </a:solidFill>
              <a:latin typeface="Arial"/>
            </a:endParaRPr>
          </a:p>
        </p:txBody>
      </p:sp>
      <p:sp>
        <p:nvSpPr>
          <p:cNvPr id="47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通过冥想和放松技巧帮助个体减轻压力</a:t>
            </a:r>
            <a:endParaRPr lang="en-US" sz="1600" b="0" strike="noStrike" spc="-1">
              <a:solidFill>
                <a:srgbClr val="000000"/>
              </a:solidFill>
              <a:latin typeface="Arial"/>
            </a:endParaRPr>
          </a:p>
        </p:txBody>
      </p:sp>
      <p:sp>
        <p:nvSpPr>
          <p:cNvPr id="47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减轻压力</a:t>
            </a:r>
            <a:endParaRPr lang="en-US" sz="2000" b="0" strike="noStrike" spc="-1">
              <a:solidFill>
                <a:srgbClr val="000000"/>
              </a:solidFill>
              <a:latin typeface="Arial"/>
            </a:endParaRPr>
          </a:p>
        </p:txBody>
      </p:sp>
      <p:sp>
        <p:nvSpPr>
          <p:cNvPr id="47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47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47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改善睡眠质量，增强注意力</a:t>
            </a:r>
            <a:endParaRPr lang="en-US" sz="1600" b="0" strike="noStrike" spc="-1">
              <a:solidFill>
                <a:srgbClr val="000000"/>
              </a:solidFill>
              <a:latin typeface="Arial"/>
            </a:endParaRPr>
          </a:p>
        </p:txBody>
      </p:sp>
      <p:sp>
        <p:nvSpPr>
          <p:cNvPr id="47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提高专注力</a:t>
            </a:r>
            <a:endParaRPr lang="en-US" sz="2000" b="0" strike="noStrike" spc="-1">
              <a:solidFill>
                <a:srgbClr val="000000"/>
              </a:solidFill>
              <a:latin typeface="Arial"/>
            </a:endParaRPr>
          </a:p>
        </p:txBody>
      </p:sp>
      <p:sp>
        <p:nvSpPr>
          <p:cNvPr id="4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48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让个体放松身心，缓解焦虑感</a:t>
            </a:r>
            <a:endParaRPr lang="en-US" sz="1600" b="0" strike="noStrike" spc="-1">
              <a:solidFill>
                <a:srgbClr val="000000"/>
              </a:solidFill>
              <a:latin typeface="Arial"/>
            </a:endParaRPr>
          </a:p>
        </p:txBody>
      </p:sp>
      <p:sp>
        <p:nvSpPr>
          <p:cNvPr id="48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放松身心</a:t>
            </a:r>
            <a:endParaRPr lang="en-US" sz="2000" b="0" strike="noStrike" spc="-1">
              <a:solidFill>
                <a:srgbClr val="000000"/>
              </a:solidFill>
              <a:latin typeface="Arial"/>
            </a:endParaRPr>
          </a:p>
        </p:txBody>
      </p:sp>
      <p:sp>
        <p:nvSpPr>
          <p:cNvPr id="482"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483"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82"/>
                                        </p:tgtEl>
                                        <p:attrNameLst>
                                          <p:attrName>style.visibility</p:attrName>
                                        </p:attrNameLst>
                                      </p:cBhvr>
                                      <p:to>
                                        <p:strVal val="visible"/>
                                      </p:to>
                                    </p:set>
                                    <p:animEffect transition="in" filter="fade">
                                      <p:cBhvr additive="repl">
                                        <p:cTn id="7" dur="500"/>
                                        <p:tgtEl>
                                          <p:spTgt spid="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https://d.book118.com/006104053012010104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169</Paragraphs>
  <Slides>22</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Wingdings</vt:lpstr>
      <vt:lpstr>Symbol</vt:lpstr>
      <vt:lpstr>Helvetica Light</vt:lpstr>
      <vt:lpstr>DejaVu Sans</vt:lpstr>
      <vt:lpstr>Office Theme</vt:lpstr>
      <vt:lpstr>心理健康训练拥有健康的情感生活</vt:lpstr>
      <vt:lpstr>目录</vt:lpstr>
      <vt:lpstr>第一章 理解心理健康训练</vt:lpstr>
      <vt:lpstr> </vt:lpstr>
      <vt:lpstr>心理健康训练的重要性</vt:lpstr>
      <vt:lpstr>心理健康训练的种类</vt:lpstr>
      <vt:lpstr>如何选择适合自己的心理健康训练项目</vt:lpstr>
      <vt:lpstr>第2章 认知行为疗法</vt:lpstr>
      <vt:lpstr>什么是认知行为疗法？</vt:lpstr>
      <vt:lpstr> </vt:lpstr>
      <vt:lpstr>认知行为疗法的应用领域</vt:lpstr>
      <vt:lpstr>如何自我实践认知行为疗法</vt:lpstr>
      <vt:lpstr>第3章 情绪调节训练</vt:lpstr>
      <vt:lpstr> </vt:lpstr>
      <vt:lpstr>情绪调节训练的技巧</vt:lpstr>
      <vt:lpstr>情绪调节训练的目的</vt:lpstr>
      <vt:lpstr>如何自我实践情绪调节训练</vt:lpstr>
      <vt:lpstr>情绪调节训练的效果</vt:lpstr>
      <vt:lpstr>总结</vt:lpstr>
      <vt:lpstr>第四章 冥想和放松训练</vt:lpstr>
      <vt:lpstr>什么是冥想和放松训练？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2024-09-29T14:11:45.978</cp:lastPrinted>
  <dcterms:created xsi:type="dcterms:W3CDTF">2024-09-29T06:11:46Z</dcterms:created>
  <dcterms:modified xsi:type="dcterms:W3CDTF">2024-09-29T06:11:49Z</dcterms:modified>
</cp:coreProperties>
</file>